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448" r:id="rId5"/>
    <p:sldId id="260" r:id="rId6"/>
    <p:sldId id="2451" r:id="rId7"/>
    <p:sldId id="2464" r:id="rId8"/>
    <p:sldId id="2467" r:id="rId9"/>
    <p:sldId id="2468" r:id="rId10"/>
    <p:sldId id="2469" r:id="rId11"/>
    <p:sldId id="2465" r:id="rId12"/>
    <p:sldId id="2450" r:id="rId13"/>
    <p:sldId id="2458" r:id="rId14"/>
    <p:sldId id="2460" r:id="rId15"/>
    <p:sldId id="2466" r:id="rId16"/>
    <p:sldId id="26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92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14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3F52"/>
    <a:srgbClr val="01023B"/>
    <a:srgbClr val="898989"/>
    <a:srgbClr val="2F3342"/>
    <a:srgbClr val="2C2153"/>
    <a:srgbClr val="E997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10E527E-A3DA-436E-B7D6-100CAD31AC66}" v="2030" dt="2021-02-19T23:08:20.262"/>
    <p1510:client id="{0B656FDA-C4F7-42E4-B5D3-11390A8088F1}" v="89" dt="2021-02-22T18:39:57.535"/>
    <p1510:client id="{1886B1DC-7E99-4FCD-91BE-A5EEFB750EA5}" v="5" dt="2021-02-22T16:59:37.878"/>
    <p1510:client id="{22DDDB47-837A-4BC4-A16F-563B22A0412F}" v="35" dt="2021-02-22T18:08:33.492"/>
    <p1510:client id="{2EAC26F9-47EA-4B11-AC5D-F0E91F61C73C}" v="1" dt="2021-02-22T17:00:12.802"/>
    <p1510:client id="{48FAE34F-F38C-418A-94F3-15061FED9CF8}" v="291" dt="2021-02-22T17:37:36.114"/>
    <p1510:client id="{7B5E16D6-ED57-4EB4-8613-070DE903B49F}" v="17" dt="2021-02-19T18:11:30.019"/>
    <p1510:client id="{7B98C3F0-CBB5-4680-B353-89C3F052B833}" v="581" dt="2021-02-22T17:23:10.509"/>
    <p1510:client id="{9B9D0F66-FDD7-4DC4-8B53-FB47ACEA1D5D}" v="45" dt="2021-02-22T16:42:29.584"/>
    <p1510:client id="{B05CD0E7-D805-4328-8303-3B8900686365}" v="155" dt="2021-02-19T17:53:52.348"/>
    <p1510:client id="{BC3B37A8-47D8-47EB-B6FF-79CC03CF5C8F}" v="1" dt="2021-02-19T23:52:42.001"/>
    <p1510:client id="{CA223B27-8D9A-427C-99CB-D83C6FE5AC82}" v="563" dt="2021-02-19T17:36:01.116"/>
    <p1510:client id="{CF2099CC-3C9F-4525-9086-1F9D738C430A}" v="1" dt="2021-02-22T16:49:08.340"/>
    <p1510:client id="{E3F6FC57-CA4C-4256-B59A-8317AC4991C7}" v="297" dt="2021-02-22T18:31:43.602"/>
    <p1510:client id="{E48FF2AA-6CD8-4F05-87DF-A1D646F201E5}" v="598" dt="2021-02-22T18:57:05.266"/>
    <p1510:client id="{F4EB442F-9608-4C82-BDD5-0F6C216EE585}" v="20" dt="2021-02-19T17:04:54.76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1992"/>
        <p:guide pos="3840"/>
        <p:guide orient="horz" pos="1416"/>
      </p:guideLst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son Zhang" userId="S::jason.zhang@tlgcohort.com::053f0209-24dc-4d59-894d-115366557b02" providerId="AD" clId="Web-{0B656FDA-C4F7-42E4-B5D3-11390A8088F1}"/>
    <pc:docChg chg="modSld">
      <pc:chgData name="Jason Zhang" userId="S::jason.zhang@tlgcohort.com::053f0209-24dc-4d59-894d-115366557b02" providerId="AD" clId="Web-{0B656FDA-C4F7-42E4-B5D3-11390A8088F1}" dt="2021-02-22T18:39:56.644" v="46" actId="20577"/>
      <pc:docMkLst>
        <pc:docMk/>
      </pc:docMkLst>
      <pc:sldChg chg="addSp modSp">
        <pc:chgData name="Jason Zhang" userId="S::jason.zhang@tlgcohort.com::053f0209-24dc-4d59-894d-115366557b02" providerId="AD" clId="Web-{0B656FDA-C4F7-42E4-B5D3-11390A8088F1}" dt="2021-02-22T18:39:56.644" v="46" actId="20577"/>
        <pc:sldMkLst>
          <pc:docMk/>
          <pc:sldMk cId="183185738" sldId="2468"/>
        </pc:sldMkLst>
        <pc:spChg chg="mod">
          <ac:chgData name="Jason Zhang" userId="S::jason.zhang@tlgcohort.com::053f0209-24dc-4d59-894d-115366557b02" providerId="AD" clId="Web-{0B656FDA-C4F7-42E4-B5D3-11390A8088F1}" dt="2021-02-22T18:39:56.644" v="46" actId="20577"/>
          <ac:spMkLst>
            <pc:docMk/>
            <pc:sldMk cId="183185738" sldId="2468"/>
            <ac:spMk id="4" creationId="{5FAFBC3A-886D-47D5-B229-740EF9D6B8DC}"/>
          </ac:spMkLst>
        </pc:spChg>
        <pc:picChg chg="add mod">
          <ac:chgData name="Jason Zhang" userId="S::jason.zhang@tlgcohort.com::053f0209-24dc-4d59-894d-115366557b02" providerId="AD" clId="Web-{0B656FDA-C4F7-42E4-B5D3-11390A8088F1}" dt="2021-02-22T18:34:09.036" v="5" actId="1076"/>
          <ac:picMkLst>
            <pc:docMk/>
            <pc:sldMk cId="183185738" sldId="2468"/>
            <ac:picMk id="9" creationId="{7AA57222-F9A7-48B6-BD02-FF85F20A05C6}"/>
          </ac:picMkLst>
        </pc:picChg>
        <pc:picChg chg="add mod ord">
          <ac:chgData name="Jason Zhang" userId="S::jason.zhang@tlgcohort.com::053f0209-24dc-4d59-894d-115366557b02" providerId="AD" clId="Web-{0B656FDA-C4F7-42E4-B5D3-11390A8088F1}" dt="2021-02-22T18:35:16.161" v="12" actId="1076"/>
          <ac:picMkLst>
            <pc:docMk/>
            <pc:sldMk cId="183185738" sldId="2468"/>
            <ac:picMk id="10" creationId="{0FFA3D1D-3C23-46F5-914F-A469F10DA8CB}"/>
          </ac:picMkLst>
        </pc:picChg>
      </pc:sldChg>
    </pc:docChg>
  </pc:docChgLst>
  <pc:docChgLst>
    <pc:chgData name="Gina Villegas" userId="S::gina.villegas@tlgcohort.com::30cfebcd-8359-4b27-88dd-2c04cfde5ce9" providerId="AD" clId="Web-{2EAC26F9-47EA-4B11-AC5D-F0E91F61C73C}"/>
    <pc:docChg chg="delSld">
      <pc:chgData name="Gina Villegas" userId="S::gina.villegas@tlgcohort.com::30cfebcd-8359-4b27-88dd-2c04cfde5ce9" providerId="AD" clId="Web-{2EAC26F9-47EA-4B11-AC5D-F0E91F61C73C}" dt="2021-02-22T17:00:12.802" v="0"/>
      <pc:docMkLst>
        <pc:docMk/>
      </pc:docMkLst>
      <pc:sldChg chg="del">
        <pc:chgData name="Gina Villegas" userId="S::gina.villegas@tlgcohort.com::30cfebcd-8359-4b27-88dd-2c04cfde5ce9" providerId="AD" clId="Web-{2EAC26F9-47EA-4B11-AC5D-F0E91F61C73C}" dt="2021-02-22T17:00:12.802" v="0"/>
        <pc:sldMkLst>
          <pc:docMk/>
          <pc:sldMk cId="3871580405" sldId="2461"/>
        </pc:sldMkLst>
      </pc:sldChg>
    </pc:docChg>
  </pc:docChgLst>
  <pc:docChgLst>
    <pc:chgData name="Jason Zhang" userId="S::jason.zhang@tlgcohort.com::053f0209-24dc-4d59-894d-115366557b02" providerId="AD" clId="Web-{22DDDB47-837A-4BC4-A16F-563B22A0412F}"/>
    <pc:docChg chg="modSld">
      <pc:chgData name="Jason Zhang" userId="S::jason.zhang@tlgcohort.com::053f0209-24dc-4d59-894d-115366557b02" providerId="AD" clId="Web-{22DDDB47-837A-4BC4-A16F-563B22A0412F}" dt="2021-02-22T18:08:33.492" v="18" actId="20577"/>
      <pc:docMkLst>
        <pc:docMk/>
      </pc:docMkLst>
      <pc:sldChg chg="addSp modSp">
        <pc:chgData name="Jason Zhang" userId="S::jason.zhang@tlgcohort.com::053f0209-24dc-4d59-894d-115366557b02" providerId="AD" clId="Web-{22DDDB47-837A-4BC4-A16F-563B22A0412F}" dt="2021-02-22T18:08:33.492" v="18" actId="20577"/>
        <pc:sldMkLst>
          <pc:docMk/>
          <pc:sldMk cId="183185738" sldId="2468"/>
        </pc:sldMkLst>
        <pc:spChg chg="mod">
          <ac:chgData name="Jason Zhang" userId="S::jason.zhang@tlgcohort.com::053f0209-24dc-4d59-894d-115366557b02" providerId="AD" clId="Web-{22DDDB47-837A-4BC4-A16F-563B22A0412F}" dt="2021-02-22T18:08:33.492" v="18" actId="20577"/>
          <ac:spMkLst>
            <pc:docMk/>
            <pc:sldMk cId="183185738" sldId="2468"/>
            <ac:spMk id="4" creationId="{5FAFBC3A-886D-47D5-B229-740EF9D6B8DC}"/>
          </ac:spMkLst>
        </pc:spChg>
        <pc:picChg chg="add mod ord">
          <ac:chgData name="Jason Zhang" userId="S::jason.zhang@tlgcohort.com::053f0209-24dc-4d59-894d-115366557b02" providerId="AD" clId="Web-{22DDDB47-837A-4BC4-A16F-563B22A0412F}" dt="2021-02-22T18:08:13.305" v="4" actId="1076"/>
          <ac:picMkLst>
            <pc:docMk/>
            <pc:sldMk cId="183185738" sldId="2468"/>
            <ac:picMk id="7" creationId="{5AB3BB77-B30A-4704-8A6C-78710BB82B46}"/>
          </ac:picMkLst>
        </pc:picChg>
      </pc:sldChg>
    </pc:docChg>
  </pc:docChgLst>
  <pc:docChgLst>
    <pc:chgData name="Gina Villegas" userId="S::gina.villegas@tlgcohort.com::30cfebcd-8359-4b27-88dd-2c04cfde5ce9" providerId="AD" clId="Web-{9B9D0F66-FDD7-4DC4-8B53-FB47ACEA1D5D}"/>
    <pc:docChg chg="delSld modSld sldOrd">
      <pc:chgData name="Gina Villegas" userId="S::gina.villegas@tlgcohort.com::30cfebcd-8359-4b27-88dd-2c04cfde5ce9" providerId="AD" clId="Web-{9B9D0F66-FDD7-4DC4-8B53-FB47ACEA1D5D}" dt="2021-02-22T16:42:29.584" v="36"/>
      <pc:docMkLst>
        <pc:docMk/>
      </pc:docMkLst>
      <pc:sldChg chg="del">
        <pc:chgData name="Gina Villegas" userId="S::gina.villegas@tlgcohort.com::30cfebcd-8359-4b27-88dd-2c04cfde5ce9" providerId="AD" clId="Web-{9B9D0F66-FDD7-4DC4-8B53-FB47ACEA1D5D}" dt="2021-02-22T16:39:15.478" v="22"/>
        <pc:sldMkLst>
          <pc:docMk/>
          <pc:sldMk cId="927727573" sldId="2436"/>
        </pc:sldMkLst>
      </pc:sldChg>
      <pc:sldChg chg="ord">
        <pc:chgData name="Gina Villegas" userId="S::gina.villegas@tlgcohort.com::30cfebcd-8359-4b27-88dd-2c04cfde5ce9" providerId="AD" clId="Web-{9B9D0F66-FDD7-4DC4-8B53-FB47ACEA1D5D}" dt="2021-02-22T16:42:04.957" v="35"/>
        <pc:sldMkLst>
          <pc:docMk/>
          <pc:sldMk cId="2944765398" sldId="2451"/>
        </pc:sldMkLst>
      </pc:sldChg>
      <pc:sldChg chg="addSp delSp modSp">
        <pc:chgData name="Gina Villegas" userId="S::gina.villegas@tlgcohort.com::30cfebcd-8359-4b27-88dd-2c04cfde5ce9" providerId="AD" clId="Web-{9B9D0F66-FDD7-4DC4-8B53-FB47ACEA1D5D}" dt="2021-02-22T16:39:05.540" v="21" actId="1076"/>
        <pc:sldMkLst>
          <pc:docMk/>
          <pc:sldMk cId="2924178440" sldId="2460"/>
        </pc:sldMkLst>
        <pc:spChg chg="del mod">
          <ac:chgData name="Gina Villegas" userId="S::gina.villegas@tlgcohort.com::30cfebcd-8359-4b27-88dd-2c04cfde5ce9" providerId="AD" clId="Web-{9B9D0F66-FDD7-4DC4-8B53-FB47ACEA1D5D}" dt="2021-02-22T16:35:58.513" v="11"/>
          <ac:spMkLst>
            <pc:docMk/>
            <pc:sldMk cId="2924178440" sldId="2460"/>
            <ac:spMk id="2" creationId="{DAF72BBC-FC90-4B63-96CA-ABED853DBAD0}"/>
          </ac:spMkLst>
        </pc:spChg>
        <pc:spChg chg="add del mod">
          <ac:chgData name="Gina Villegas" userId="S::gina.villegas@tlgcohort.com::30cfebcd-8359-4b27-88dd-2c04cfde5ce9" providerId="AD" clId="Web-{9B9D0F66-FDD7-4DC4-8B53-FB47ACEA1D5D}" dt="2021-02-22T16:37:59.411" v="17"/>
          <ac:spMkLst>
            <pc:docMk/>
            <pc:sldMk cId="2924178440" sldId="2460"/>
            <ac:spMk id="6" creationId="{078F1E3D-A28A-463A-A64A-412951654ED7}"/>
          </ac:spMkLst>
        </pc:spChg>
        <pc:picChg chg="add mod">
          <ac:chgData name="Gina Villegas" userId="S::gina.villegas@tlgcohort.com::30cfebcd-8359-4b27-88dd-2c04cfde5ce9" providerId="AD" clId="Web-{9B9D0F66-FDD7-4DC4-8B53-FB47ACEA1D5D}" dt="2021-02-22T16:35:47.622" v="1" actId="14100"/>
          <ac:picMkLst>
            <pc:docMk/>
            <pc:sldMk cId="2924178440" sldId="2460"/>
            <ac:picMk id="3" creationId="{579E8FAB-214F-43A7-A1FB-95C34A851631}"/>
          </ac:picMkLst>
        </pc:picChg>
        <pc:picChg chg="add mod">
          <ac:chgData name="Gina Villegas" userId="S::gina.villegas@tlgcohort.com::30cfebcd-8359-4b27-88dd-2c04cfde5ce9" providerId="AD" clId="Web-{9B9D0F66-FDD7-4DC4-8B53-FB47ACEA1D5D}" dt="2021-02-22T16:37:53.926" v="16" actId="1076"/>
          <ac:picMkLst>
            <pc:docMk/>
            <pc:sldMk cId="2924178440" sldId="2460"/>
            <ac:picMk id="7" creationId="{22CCA63C-565D-4A93-B74E-3E434259D30B}"/>
          </ac:picMkLst>
        </pc:picChg>
        <pc:picChg chg="add mod">
          <ac:chgData name="Gina Villegas" userId="S::gina.villegas@tlgcohort.com::30cfebcd-8359-4b27-88dd-2c04cfde5ce9" providerId="AD" clId="Web-{9B9D0F66-FDD7-4DC4-8B53-FB47ACEA1D5D}" dt="2021-02-22T16:39:05.540" v="21" actId="1076"/>
          <ac:picMkLst>
            <pc:docMk/>
            <pc:sldMk cId="2924178440" sldId="2460"/>
            <ac:picMk id="9" creationId="{3CF227AD-14F6-48DD-B0D9-4D4FE56D4051}"/>
          </ac:picMkLst>
        </pc:picChg>
      </pc:sldChg>
      <pc:sldChg chg="del">
        <pc:chgData name="Gina Villegas" userId="S::gina.villegas@tlgcohort.com::30cfebcd-8359-4b27-88dd-2c04cfde5ce9" providerId="AD" clId="Web-{9B9D0F66-FDD7-4DC4-8B53-FB47ACEA1D5D}" dt="2021-02-22T16:42:29.584" v="36"/>
        <pc:sldMkLst>
          <pc:docMk/>
          <pc:sldMk cId="2786608143" sldId="2462"/>
        </pc:sldMkLst>
      </pc:sldChg>
      <pc:sldChg chg="addSp delSp modSp">
        <pc:chgData name="Gina Villegas" userId="S::gina.villegas@tlgcohort.com::30cfebcd-8359-4b27-88dd-2c04cfde5ce9" providerId="AD" clId="Web-{9B9D0F66-FDD7-4DC4-8B53-FB47ACEA1D5D}" dt="2021-02-22T16:41:37.330" v="34" actId="20577"/>
        <pc:sldMkLst>
          <pc:docMk/>
          <pc:sldMk cId="3465613622" sldId="2464"/>
        </pc:sldMkLst>
        <pc:spChg chg="del mod">
          <ac:chgData name="Gina Villegas" userId="S::gina.villegas@tlgcohort.com::30cfebcd-8359-4b27-88dd-2c04cfde5ce9" providerId="AD" clId="Web-{9B9D0F66-FDD7-4DC4-8B53-FB47ACEA1D5D}" dt="2021-02-22T16:40:36.420" v="24"/>
          <ac:spMkLst>
            <pc:docMk/>
            <pc:sldMk cId="3465613622" sldId="2464"/>
            <ac:spMk id="5" creationId="{436B0EF4-509E-4327-A3FD-44250DBCB804}"/>
          </ac:spMkLst>
        </pc:spChg>
        <pc:spChg chg="mod">
          <ac:chgData name="Gina Villegas" userId="S::gina.villegas@tlgcohort.com::30cfebcd-8359-4b27-88dd-2c04cfde5ce9" providerId="AD" clId="Web-{9B9D0F66-FDD7-4DC4-8B53-FB47ACEA1D5D}" dt="2021-02-22T16:41:37.330" v="34" actId="20577"/>
          <ac:spMkLst>
            <pc:docMk/>
            <pc:sldMk cId="3465613622" sldId="2464"/>
            <ac:spMk id="12" creationId="{50AEA731-C7D0-4A0E-B871-4F369D8BEAC5}"/>
          </ac:spMkLst>
        </pc:spChg>
        <pc:picChg chg="add mod">
          <ac:chgData name="Gina Villegas" userId="S::gina.villegas@tlgcohort.com::30cfebcd-8359-4b27-88dd-2c04cfde5ce9" providerId="AD" clId="Web-{9B9D0F66-FDD7-4DC4-8B53-FB47ACEA1D5D}" dt="2021-02-22T16:40:54" v="28" actId="1076"/>
          <ac:picMkLst>
            <pc:docMk/>
            <pc:sldMk cId="3465613622" sldId="2464"/>
            <ac:picMk id="7" creationId="{933DCBD5-86BA-41D1-A138-A3F57F84D070}"/>
          </ac:picMkLst>
        </pc:picChg>
        <pc:picChg chg="add mod">
          <ac:chgData name="Gina Villegas" userId="S::gina.villegas@tlgcohort.com::30cfebcd-8359-4b27-88dd-2c04cfde5ce9" providerId="AD" clId="Web-{9B9D0F66-FDD7-4DC4-8B53-FB47ACEA1D5D}" dt="2021-02-22T16:41:32.033" v="31" actId="14100"/>
          <ac:picMkLst>
            <pc:docMk/>
            <pc:sldMk cId="3465613622" sldId="2464"/>
            <ac:picMk id="8" creationId="{34AF35F4-0EEE-4A1E-A027-E7B87F52FDBC}"/>
          </ac:picMkLst>
        </pc:picChg>
      </pc:sldChg>
    </pc:docChg>
  </pc:docChgLst>
  <pc:docChgLst>
    <pc:chgData name="Jason Zhang" userId="S::jason.zhang@tlgcohort.com::053f0209-24dc-4d59-894d-115366557b02" providerId="AD" clId="Web-{E48FF2AA-6CD8-4F05-87DF-A1D646F201E5}"/>
    <pc:docChg chg="addSld modSld">
      <pc:chgData name="Jason Zhang" userId="S::jason.zhang@tlgcohort.com::053f0209-24dc-4d59-894d-115366557b02" providerId="AD" clId="Web-{E48FF2AA-6CD8-4F05-87DF-A1D646F201E5}" dt="2021-02-22T18:57:05.266" v="317" actId="20577"/>
      <pc:docMkLst>
        <pc:docMk/>
      </pc:docMkLst>
      <pc:sldChg chg="modSp">
        <pc:chgData name="Jason Zhang" userId="S::jason.zhang@tlgcohort.com::053f0209-24dc-4d59-894d-115366557b02" providerId="AD" clId="Web-{E48FF2AA-6CD8-4F05-87DF-A1D646F201E5}" dt="2021-02-22T18:47:21.270" v="147" actId="20577"/>
        <pc:sldMkLst>
          <pc:docMk/>
          <pc:sldMk cId="1451584616" sldId="2467"/>
        </pc:sldMkLst>
        <pc:spChg chg="mod">
          <ac:chgData name="Jason Zhang" userId="S::jason.zhang@tlgcohort.com::053f0209-24dc-4d59-894d-115366557b02" providerId="AD" clId="Web-{E48FF2AA-6CD8-4F05-87DF-A1D646F201E5}" dt="2021-02-22T18:47:21.270" v="147" actId="20577"/>
          <ac:spMkLst>
            <pc:docMk/>
            <pc:sldMk cId="1451584616" sldId="2467"/>
            <ac:spMk id="5" creationId="{FA4551EC-97BE-4F44-9EE5-26C57763CB34}"/>
          </ac:spMkLst>
        </pc:spChg>
      </pc:sldChg>
      <pc:sldChg chg="modSp">
        <pc:chgData name="Jason Zhang" userId="S::jason.zhang@tlgcohort.com::053f0209-24dc-4d59-894d-115366557b02" providerId="AD" clId="Web-{E48FF2AA-6CD8-4F05-87DF-A1D646F201E5}" dt="2021-02-22T18:47:28.333" v="149" actId="20577"/>
        <pc:sldMkLst>
          <pc:docMk/>
          <pc:sldMk cId="183185738" sldId="2468"/>
        </pc:sldMkLst>
        <pc:spChg chg="mod">
          <ac:chgData name="Jason Zhang" userId="S::jason.zhang@tlgcohort.com::053f0209-24dc-4d59-894d-115366557b02" providerId="AD" clId="Web-{E48FF2AA-6CD8-4F05-87DF-A1D646F201E5}" dt="2021-02-22T18:45:22.505" v="116" actId="20577"/>
          <ac:spMkLst>
            <pc:docMk/>
            <pc:sldMk cId="183185738" sldId="2468"/>
            <ac:spMk id="4" creationId="{5FAFBC3A-886D-47D5-B229-740EF9D6B8DC}"/>
          </ac:spMkLst>
        </pc:spChg>
        <pc:spChg chg="mod">
          <ac:chgData name="Jason Zhang" userId="S::jason.zhang@tlgcohort.com::053f0209-24dc-4d59-894d-115366557b02" providerId="AD" clId="Web-{E48FF2AA-6CD8-4F05-87DF-A1D646F201E5}" dt="2021-02-22T18:47:28.333" v="149" actId="20577"/>
          <ac:spMkLst>
            <pc:docMk/>
            <pc:sldMk cId="183185738" sldId="2468"/>
            <ac:spMk id="12" creationId="{50AEA731-C7D0-4A0E-B871-4F369D8BEAC5}"/>
          </ac:spMkLst>
        </pc:spChg>
        <pc:picChg chg="mod">
          <ac:chgData name="Jason Zhang" userId="S::jason.zhang@tlgcohort.com::053f0209-24dc-4d59-894d-115366557b02" providerId="AD" clId="Web-{E48FF2AA-6CD8-4F05-87DF-A1D646F201E5}" dt="2021-02-22T18:42:58.616" v="3" actId="14100"/>
          <ac:picMkLst>
            <pc:docMk/>
            <pc:sldMk cId="183185738" sldId="2468"/>
            <ac:picMk id="8" creationId="{89F6CC05-9231-4AF6-A159-3BEABD8A9903}"/>
          </ac:picMkLst>
        </pc:picChg>
      </pc:sldChg>
      <pc:sldChg chg="addSp delSp modSp add replId">
        <pc:chgData name="Jason Zhang" userId="S::jason.zhang@tlgcohort.com::053f0209-24dc-4d59-894d-115366557b02" providerId="AD" clId="Web-{E48FF2AA-6CD8-4F05-87DF-A1D646F201E5}" dt="2021-02-22T18:57:05.266" v="317" actId="20577"/>
        <pc:sldMkLst>
          <pc:docMk/>
          <pc:sldMk cId="3020118006" sldId="2469"/>
        </pc:sldMkLst>
        <pc:spChg chg="del mod">
          <ac:chgData name="Jason Zhang" userId="S::jason.zhang@tlgcohort.com::053f0209-24dc-4d59-894d-115366557b02" providerId="AD" clId="Web-{E48FF2AA-6CD8-4F05-87DF-A1D646F201E5}" dt="2021-02-22T18:48:26.129" v="169"/>
          <ac:spMkLst>
            <pc:docMk/>
            <pc:sldMk cId="3020118006" sldId="2469"/>
            <ac:spMk id="4" creationId="{5FAFBC3A-886D-47D5-B229-740EF9D6B8DC}"/>
          </ac:spMkLst>
        </pc:spChg>
        <pc:spChg chg="del">
          <ac:chgData name="Jason Zhang" userId="S::jason.zhang@tlgcohort.com::053f0209-24dc-4d59-894d-115366557b02" providerId="AD" clId="Web-{E48FF2AA-6CD8-4F05-87DF-A1D646F201E5}" dt="2021-02-22T18:48:09.020" v="164"/>
          <ac:spMkLst>
            <pc:docMk/>
            <pc:sldMk cId="3020118006" sldId="2469"/>
            <ac:spMk id="5" creationId="{FA4551EC-97BE-4F44-9EE5-26C57763CB34}"/>
          </ac:spMkLst>
        </pc:spChg>
        <pc:spChg chg="add mod">
          <ac:chgData name="Jason Zhang" userId="S::jason.zhang@tlgcohort.com::053f0209-24dc-4d59-894d-115366557b02" providerId="AD" clId="Web-{E48FF2AA-6CD8-4F05-87DF-A1D646F201E5}" dt="2021-02-22T18:57:05.266" v="317" actId="20577"/>
          <ac:spMkLst>
            <pc:docMk/>
            <pc:sldMk cId="3020118006" sldId="2469"/>
            <ac:spMk id="11" creationId="{E271A45C-6639-40EF-A1EA-640E9856C886}"/>
          </ac:spMkLst>
        </pc:spChg>
        <pc:spChg chg="mod">
          <ac:chgData name="Jason Zhang" userId="S::jason.zhang@tlgcohort.com::053f0209-24dc-4d59-894d-115366557b02" providerId="AD" clId="Web-{E48FF2AA-6CD8-4F05-87DF-A1D646F201E5}" dt="2021-02-22T18:49:08.770" v="189" actId="20577"/>
          <ac:spMkLst>
            <pc:docMk/>
            <pc:sldMk cId="3020118006" sldId="2469"/>
            <ac:spMk id="12" creationId="{50AEA731-C7D0-4A0E-B871-4F369D8BEAC5}"/>
          </ac:spMkLst>
        </pc:spChg>
        <pc:picChg chg="del">
          <ac:chgData name="Jason Zhang" userId="S::jason.zhang@tlgcohort.com::053f0209-24dc-4d59-894d-115366557b02" providerId="AD" clId="Web-{E48FF2AA-6CD8-4F05-87DF-A1D646F201E5}" dt="2021-02-22T18:47:39.598" v="153"/>
          <ac:picMkLst>
            <pc:docMk/>
            <pc:sldMk cId="3020118006" sldId="2469"/>
            <ac:picMk id="7" creationId="{5AB3BB77-B30A-4704-8A6C-78710BB82B46}"/>
          </ac:picMkLst>
        </pc:picChg>
        <pc:picChg chg="add del">
          <ac:chgData name="Jason Zhang" userId="S::jason.zhang@tlgcohort.com::053f0209-24dc-4d59-894d-115366557b02" providerId="AD" clId="Web-{E48FF2AA-6CD8-4F05-87DF-A1D646F201E5}" dt="2021-02-22T18:47:47.629" v="156"/>
          <ac:picMkLst>
            <pc:docMk/>
            <pc:sldMk cId="3020118006" sldId="2469"/>
            <ac:picMk id="8" creationId="{89F6CC05-9231-4AF6-A159-3BEABD8A9903}"/>
          </ac:picMkLst>
        </pc:picChg>
        <pc:picChg chg="del">
          <ac:chgData name="Jason Zhang" userId="S::jason.zhang@tlgcohort.com::053f0209-24dc-4d59-894d-115366557b02" providerId="AD" clId="Web-{E48FF2AA-6CD8-4F05-87DF-A1D646F201E5}" dt="2021-02-22T18:48:12.989" v="167"/>
          <ac:picMkLst>
            <pc:docMk/>
            <pc:sldMk cId="3020118006" sldId="2469"/>
            <ac:picMk id="9" creationId="{7AA57222-F9A7-48B6-BD02-FF85F20A05C6}"/>
          </ac:picMkLst>
        </pc:picChg>
        <pc:picChg chg="del">
          <ac:chgData name="Jason Zhang" userId="S::jason.zhang@tlgcohort.com::053f0209-24dc-4d59-894d-115366557b02" providerId="AD" clId="Web-{E48FF2AA-6CD8-4F05-87DF-A1D646F201E5}" dt="2021-02-22T18:48:07.364" v="163"/>
          <ac:picMkLst>
            <pc:docMk/>
            <pc:sldMk cId="3020118006" sldId="2469"/>
            <ac:picMk id="10" creationId="{0FFA3D1D-3C23-46F5-914F-A469F10DA8CB}"/>
          </ac:picMkLst>
        </pc:picChg>
      </pc:sldChg>
    </pc:docChg>
  </pc:docChgLst>
  <pc:docChgLst>
    <pc:chgData name="Jason Zhang" userId="S::jason.zhang@tlgcohort.com::053f0209-24dc-4d59-894d-115366557b02" providerId="AD" clId="Web-{7B98C3F0-CBB5-4680-B353-89C3F052B833}"/>
    <pc:docChg chg="modSld">
      <pc:chgData name="Jason Zhang" userId="S::jason.zhang@tlgcohort.com::053f0209-24dc-4d59-894d-115366557b02" providerId="AD" clId="Web-{7B98C3F0-CBB5-4680-B353-89C3F052B833}" dt="2021-02-22T17:23:10.509" v="424" actId="20577"/>
      <pc:docMkLst>
        <pc:docMk/>
      </pc:docMkLst>
      <pc:sldChg chg="addSp delSp modSp">
        <pc:chgData name="Jason Zhang" userId="S::jason.zhang@tlgcohort.com::053f0209-24dc-4d59-894d-115366557b02" providerId="AD" clId="Web-{7B98C3F0-CBB5-4680-B353-89C3F052B833}" dt="2021-02-22T17:23:10.509" v="424" actId="20577"/>
        <pc:sldMkLst>
          <pc:docMk/>
          <pc:sldMk cId="839779156" sldId="2450"/>
        </pc:sldMkLst>
        <pc:spChg chg="mod">
          <ac:chgData name="Jason Zhang" userId="S::jason.zhang@tlgcohort.com::053f0209-24dc-4d59-894d-115366557b02" providerId="AD" clId="Web-{7B98C3F0-CBB5-4680-B353-89C3F052B833}" dt="2021-02-22T17:23:10.509" v="424" actId="20577"/>
          <ac:spMkLst>
            <pc:docMk/>
            <pc:sldMk cId="839779156" sldId="2450"/>
            <ac:spMk id="2" creationId="{DAF72BBC-FC90-4B63-96CA-ABED853DBAD0}"/>
          </ac:spMkLst>
        </pc:spChg>
        <pc:picChg chg="add del mod">
          <ac:chgData name="Jason Zhang" userId="S::jason.zhang@tlgcohort.com::053f0209-24dc-4d59-894d-115366557b02" providerId="AD" clId="Web-{7B98C3F0-CBB5-4680-B353-89C3F052B833}" dt="2021-02-22T17:16:50.439" v="251"/>
          <ac:picMkLst>
            <pc:docMk/>
            <pc:sldMk cId="839779156" sldId="2450"/>
            <ac:picMk id="3" creationId="{208DC5F0-734C-49AD-B632-2A35F406530E}"/>
          </ac:picMkLst>
        </pc:picChg>
      </pc:sldChg>
      <pc:sldChg chg="addSp modSp">
        <pc:chgData name="Jason Zhang" userId="S::jason.zhang@tlgcohort.com::053f0209-24dc-4d59-894d-115366557b02" providerId="AD" clId="Web-{7B98C3F0-CBB5-4680-B353-89C3F052B833}" dt="2021-02-22T17:04:42.068" v="170" actId="20577"/>
        <pc:sldMkLst>
          <pc:docMk/>
          <pc:sldMk cId="1156261544" sldId="2465"/>
        </pc:sldMkLst>
        <pc:spChg chg="add mod">
          <ac:chgData name="Jason Zhang" userId="S::jason.zhang@tlgcohort.com::053f0209-24dc-4d59-894d-115366557b02" providerId="AD" clId="Web-{7B98C3F0-CBB5-4680-B353-89C3F052B833}" dt="2021-02-22T17:04:42.068" v="170" actId="20577"/>
          <ac:spMkLst>
            <pc:docMk/>
            <pc:sldMk cId="1156261544" sldId="2465"/>
            <ac:spMk id="2" creationId="{0786D0EF-23AE-47F4-B00D-A29571530616}"/>
          </ac:spMkLst>
        </pc:spChg>
      </pc:sldChg>
      <pc:sldChg chg="modSp">
        <pc:chgData name="Jason Zhang" userId="S::jason.zhang@tlgcohort.com::053f0209-24dc-4d59-894d-115366557b02" providerId="AD" clId="Web-{7B98C3F0-CBB5-4680-B353-89C3F052B833}" dt="2021-02-22T16:56:21.211" v="1" actId="20577"/>
        <pc:sldMkLst>
          <pc:docMk/>
          <pc:sldMk cId="1451584616" sldId="2467"/>
        </pc:sldMkLst>
        <pc:spChg chg="mod">
          <ac:chgData name="Jason Zhang" userId="S::jason.zhang@tlgcohort.com::053f0209-24dc-4d59-894d-115366557b02" providerId="AD" clId="Web-{7B98C3F0-CBB5-4680-B353-89C3F052B833}" dt="2021-02-22T16:56:21.211" v="1" actId="20577"/>
          <ac:spMkLst>
            <pc:docMk/>
            <pc:sldMk cId="1451584616" sldId="2467"/>
            <ac:spMk id="4" creationId="{5FAFBC3A-886D-47D5-B229-740EF9D6B8DC}"/>
          </ac:spMkLst>
        </pc:spChg>
      </pc:sldChg>
    </pc:docChg>
  </pc:docChgLst>
  <pc:docChgLst>
    <pc:chgData name="Gina Villegas" userId="S::gina.villegas@tlgcohort.com::30cfebcd-8359-4b27-88dd-2c04cfde5ce9" providerId="AD" clId="Web-{7B5E16D6-ED57-4EB4-8613-070DE903B49F}"/>
    <pc:docChg chg="addSld delSld modSld">
      <pc:chgData name="Gina Villegas" userId="S::gina.villegas@tlgcohort.com::30cfebcd-8359-4b27-88dd-2c04cfde5ce9" providerId="AD" clId="Web-{7B5E16D6-ED57-4EB4-8613-070DE903B49F}" dt="2021-02-19T18:11:30.019" v="13" actId="14100"/>
      <pc:docMkLst>
        <pc:docMk/>
      </pc:docMkLst>
      <pc:sldChg chg="addSp delSp modSp del">
        <pc:chgData name="Gina Villegas" userId="S::gina.villegas@tlgcohort.com::30cfebcd-8359-4b27-88dd-2c04cfde5ce9" providerId="AD" clId="Web-{7B5E16D6-ED57-4EB4-8613-070DE903B49F}" dt="2021-02-19T18:09:43.153" v="8"/>
        <pc:sldMkLst>
          <pc:docMk/>
          <pc:sldMk cId="3370632919" sldId="2463"/>
        </pc:sldMkLst>
        <pc:spChg chg="del">
          <ac:chgData name="Gina Villegas" userId="S::gina.villegas@tlgcohort.com::30cfebcd-8359-4b27-88dd-2c04cfde5ce9" providerId="AD" clId="Web-{7B5E16D6-ED57-4EB4-8613-070DE903B49F}" dt="2021-02-19T18:08:35.962" v="0"/>
          <ac:spMkLst>
            <pc:docMk/>
            <pc:sldMk cId="3370632919" sldId="2463"/>
            <ac:spMk id="2" creationId="{32FED633-F778-4503-94EE-53127B820935}"/>
          </ac:spMkLst>
        </pc:spChg>
        <pc:spChg chg="del mod">
          <ac:chgData name="Gina Villegas" userId="S::gina.villegas@tlgcohort.com::30cfebcd-8359-4b27-88dd-2c04cfde5ce9" providerId="AD" clId="Web-{7B5E16D6-ED57-4EB4-8613-070DE903B49F}" dt="2021-02-19T18:09:15.027" v="4"/>
          <ac:spMkLst>
            <pc:docMk/>
            <pc:sldMk cId="3370632919" sldId="2463"/>
            <ac:spMk id="3" creationId="{9D918C7C-534F-48A4-BCD7-151386A7BD38}"/>
          </ac:spMkLst>
        </pc:spChg>
        <pc:spChg chg="del">
          <ac:chgData name="Gina Villegas" userId="S::gina.villegas@tlgcohort.com::30cfebcd-8359-4b27-88dd-2c04cfde5ce9" providerId="AD" clId="Web-{7B5E16D6-ED57-4EB4-8613-070DE903B49F}" dt="2021-02-19T18:08:57.416" v="1"/>
          <ac:spMkLst>
            <pc:docMk/>
            <pc:sldMk cId="3370632919" sldId="2463"/>
            <ac:spMk id="4" creationId="{3850D22C-50F4-430A-AB97-ABD90E0BDC22}"/>
          </ac:spMkLst>
        </pc:spChg>
        <pc:spChg chg="add del mod">
          <ac:chgData name="Gina Villegas" userId="S::gina.villegas@tlgcohort.com::30cfebcd-8359-4b27-88dd-2c04cfde5ce9" providerId="AD" clId="Web-{7B5E16D6-ED57-4EB4-8613-070DE903B49F}" dt="2021-02-19T18:09:34.450" v="7"/>
          <ac:spMkLst>
            <pc:docMk/>
            <pc:sldMk cId="3370632919" sldId="2463"/>
            <ac:spMk id="7" creationId="{A656BA17-C5B4-4798-9B6C-63A28441D5F7}"/>
          </ac:spMkLst>
        </pc:spChg>
        <pc:picChg chg="add mod ord modCrop">
          <ac:chgData name="Gina Villegas" userId="S::gina.villegas@tlgcohort.com::30cfebcd-8359-4b27-88dd-2c04cfde5ce9" providerId="AD" clId="Web-{7B5E16D6-ED57-4EB4-8613-070DE903B49F}" dt="2021-02-19T18:09:26.324" v="6" actId="14100"/>
          <ac:picMkLst>
            <pc:docMk/>
            <pc:sldMk cId="3370632919" sldId="2463"/>
            <ac:picMk id="5" creationId="{E4FFAC88-F6C5-4202-8D8A-803BEFD4030E}"/>
          </ac:picMkLst>
        </pc:picChg>
      </pc:sldChg>
      <pc:sldChg chg="addSp delSp modSp new">
        <pc:chgData name="Gina Villegas" userId="S::gina.villegas@tlgcohort.com::30cfebcd-8359-4b27-88dd-2c04cfde5ce9" providerId="AD" clId="Web-{7B5E16D6-ED57-4EB4-8613-070DE903B49F}" dt="2021-02-19T18:11:30.019" v="13" actId="14100"/>
        <pc:sldMkLst>
          <pc:docMk/>
          <pc:sldMk cId="4122191615" sldId="2466"/>
        </pc:sldMkLst>
        <pc:spChg chg="del">
          <ac:chgData name="Gina Villegas" userId="S::gina.villegas@tlgcohort.com::30cfebcd-8359-4b27-88dd-2c04cfde5ce9" providerId="AD" clId="Web-{7B5E16D6-ED57-4EB4-8613-070DE903B49F}" dt="2021-02-19T18:11:16.581" v="10"/>
          <ac:spMkLst>
            <pc:docMk/>
            <pc:sldMk cId="4122191615" sldId="2466"/>
            <ac:spMk id="2" creationId="{316B46D7-434B-431F-8168-26CFEEEF0F09}"/>
          </ac:spMkLst>
        </pc:spChg>
        <pc:picChg chg="add mod">
          <ac:chgData name="Gina Villegas" userId="S::gina.villegas@tlgcohort.com::30cfebcd-8359-4b27-88dd-2c04cfde5ce9" providerId="AD" clId="Web-{7B5E16D6-ED57-4EB4-8613-070DE903B49F}" dt="2021-02-19T18:11:30.019" v="13" actId="14100"/>
          <ac:picMkLst>
            <pc:docMk/>
            <pc:sldMk cId="4122191615" sldId="2466"/>
            <ac:picMk id="4" creationId="{4D27D1CD-008F-4043-A82D-5A33422AFAE7}"/>
          </ac:picMkLst>
        </pc:picChg>
      </pc:sldChg>
    </pc:docChg>
  </pc:docChgLst>
  <pc:docChgLst>
    <pc:chgData name="Gina Villegas" userId="S::gina.villegas@tlgcohort.com::30cfebcd-8359-4b27-88dd-2c04cfde5ce9" providerId="AD" clId="Web-{CF2099CC-3C9F-4525-9086-1F9D738C430A}"/>
    <pc:docChg chg="delSld">
      <pc:chgData name="Gina Villegas" userId="S::gina.villegas@tlgcohort.com::30cfebcd-8359-4b27-88dd-2c04cfde5ce9" providerId="AD" clId="Web-{CF2099CC-3C9F-4525-9086-1F9D738C430A}" dt="2021-02-22T16:49:08.340" v="0"/>
      <pc:docMkLst>
        <pc:docMk/>
      </pc:docMkLst>
      <pc:sldChg chg="del">
        <pc:chgData name="Gina Villegas" userId="S::gina.villegas@tlgcohort.com::30cfebcd-8359-4b27-88dd-2c04cfde5ce9" providerId="AD" clId="Web-{CF2099CC-3C9F-4525-9086-1F9D738C430A}" dt="2021-02-22T16:49:08.340" v="0"/>
        <pc:sldMkLst>
          <pc:docMk/>
          <pc:sldMk cId="81702546" sldId="2468"/>
        </pc:sldMkLst>
      </pc:sldChg>
    </pc:docChg>
  </pc:docChgLst>
  <pc:docChgLst>
    <pc:chgData name="Jason Zhang" userId="S::jason.zhang@tlgcohort.com::053f0209-24dc-4d59-894d-115366557b02" providerId="AD" clId="Web-{010E527E-A3DA-436E-B7D6-100CAD31AC66}"/>
    <pc:docChg chg="addSld modSld sldOrd">
      <pc:chgData name="Jason Zhang" userId="S::jason.zhang@tlgcohort.com::053f0209-24dc-4d59-894d-115366557b02" providerId="AD" clId="Web-{010E527E-A3DA-436E-B7D6-100CAD31AC66}" dt="2021-02-19T23:08:20.262" v="1091" actId="1076"/>
      <pc:docMkLst>
        <pc:docMk/>
      </pc:docMkLst>
      <pc:sldChg chg="addSp delSp modSp">
        <pc:chgData name="Jason Zhang" userId="S::jason.zhang@tlgcohort.com::053f0209-24dc-4d59-894d-115366557b02" providerId="AD" clId="Web-{010E527E-A3DA-436E-B7D6-100CAD31AC66}" dt="2021-02-19T23:01:38.750" v="1024" actId="20577"/>
        <pc:sldMkLst>
          <pc:docMk/>
          <pc:sldMk cId="839779156" sldId="2450"/>
        </pc:sldMkLst>
        <pc:spChg chg="mod">
          <ac:chgData name="Jason Zhang" userId="S::jason.zhang@tlgcohort.com::053f0209-24dc-4d59-894d-115366557b02" providerId="AD" clId="Web-{010E527E-A3DA-436E-B7D6-100CAD31AC66}" dt="2021-02-19T23:01:38.750" v="1024" actId="20577"/>
          <ac:spMkLst>
            <pc:docMk/>
            <pc:sldMk cId="839779156" sldId="2450"/>
            <ac:spMk id="2" creationId="{DAF72BBC-FC90-4B63-96CA-ABED853DBAD0}"/>
          </ac:spMkLst>
        </pc:spChg>
        <pc:spChg chg="add del">
          <ac:chgData name="Jason Zhang" userId="S::jason.zhang@tlgcohort.com::053f0209-24dc-4d59-894d-115366557b02" providerId="AD" clId="Web-{010E527E-A3DA-436E-B7D6-100CAD31AC66}" dt="2021-02-19T23:01:25.671" v="1010"/>
          <ac:spMkLst>
            <pc:docMk/>
            <pc:sldMk cId="839779156" sldId="2450"/>
            <ac:spMk id="3" creationId="{C2C796A3-3056-47BD-A61B-AD802DE9BC3C}"/>
          </ac:spMkLst>
        </pc:spChg>
        <pc:spChg chg="mod">
          <ac:chgData name="Jason Zhang" userId="S::jason.zhang@tlgcohort.com::053f0209-24dc-4d59-894d-115366557b02" providerId="AD" clId="Web-{010E527E-A3DA-436E-B7D6-100CAD31AC66}" dt="2021-02-19T23:01:04.544" v="1007" actId="20577"/>
          <ac:spMkLst>
            <pc:docMk/>
            <pc:sldMk cId="839779156" sldId="2450"/>
            <ac:spMk id="5" creationId="{14AB6F96-E5E8-4B40-A18C-2D078D1C2D4F}"/>
          </ac:spMkLst>
        </pc:spChg>
      </pc:sldChg>
      <pc:sldChg chg="ord">
        <pc:chgData name="Jason Zhang" userId="S::jason.zhang@tlgcohort.com::053f0209-24dc-4d59-894d-115366557b02" providerId="AD" clId="Web-{010E527E-A3DA-436E-B7D6-100CAD31AC66}" dt="2021-02-19T23:07:39.931" v="1090"/>
        <pc:sldMkLst>
          <pc:docMk/>
          <pc:sldMk cId="2944765398" sldId="2451"/>
        </pc:sldMkLst>
      </pc:sldChg>
      <pc:sldChg chg="modSp">
        <pc:chgData name="Jason Zhang" userId="S::jason.zhang@tlgcohort.com::053f0209-24dc-4d59-894d-115366557b02" providerId="AD" clId="Web-{010E527E-A3DA-436E-B7D6-100CAD31AC66}" dt="2021-02-19T23:08:20.262" v="1091" actId="1076"/>
        <pc:sldMkLst>
          <pc:docMk/>
          <pc:sldMk cId="2924178440" sldId="2460"/>
        </pc:sldMkLst>
        <pc:spChg chg="mod">
          <ac:chgData name="Jason Zhang" userId="S::jason.zhang@tlgcohort.com::053f0209-24dc-4d59-894d-115366557b02" providerId="AD" clId="Web-{010E527E-A3DA-436E-B7D6-100CAD31AC66}" dt="2021-02-19T23:08:20.262" v="1091" actId="1076"/>
          <ac:spMkLst>
            <pc:docMk/>
            <pc:sldMk cId="2924178440" sldId="2460"/>
            <ac:spMk id="5" creationId="{14AB6F96-E5E8-4B40-A18C-2D078D1C2D4F}"/>
          </ac:spMkLst>
        </pc:spChg>
      </pc:sldChg>
      <pc:sldChg chg="addSp modSp">
        <pc:chgData name="Jason Zhang" userId="S::jason.zhang@tlgcohort.com::053f0209-24dc-4d59-894d-115366557b02" providerId="AD" clId="Web-{010E527E-A3DA-436E-B7D6-100CAD31AC66}" dt="2021-02-19T18:13:12.766" v="566" actId="20577"/>
        <pc:sldMkLst>
          <pc:docMk/>
          <pc:sldMk cId="3465613622" sldId="2464"/>
        </pc:sldMkLst>
        <pc:spChg chg="add mod">
          <ac:chgData name="Jason Zhang" userId="S::jason.zhang@tlgcohort.com::053f0209-24dc-4d59-894d-115366557b02" providerId="AD" clId="Web-{010E527E-A3DA-436E-B7D6-100CAD31AC66}" dt="2021-02-19T17:56:05.521" v="4" actId="20577"/>
          <ac:spMkLst>
            <pc:docMk/>
            <pc:sldMk cId="3465613622" sldId="2464"/>
            <ac:spMk id="3" creationId="{4732CF7A-4F7D-458F-8008-30B679539C64}"/>
          </ac:spMkLst>
        </pc:spChg>
        <pc:spChg chg="add mod">
          <ac:chgData name="Jason Zhang" userId="S::jason.zhang@tlgcohort.com::053f0209-24dc-4d59-894d-115366557b02" providerId="AD" clId="Web-{010E527E-A3DA-436E-B7D6-100CAD31AC66}" dt="2021-02-19T18:13:12.766" v="566" actId="20577"/>
          <ac:spMkLst>
            <pc:docMk/>
            <pc:sldMk cId="3465613622" sldId="2464"/>
            <ac:spMk id="4" creationId="{5FAFBC3A-886D-47D5-B229-740EF9D6B8DC}"/>
          </ac:spMkLst>
        </pc:spChg>
        <pc:spChg chg="add mod">
          <ac:chgData name="Jason Zhang" userId="S::jason.zhang@tlgcohort.com::053f0209-24dc-4d59-894d-115366557b02" providerId="AD" clId="Web-{010E527E-A3DA-436E-B7D6-100CAD31AC66}" dt="2021-02-19T18:11:16.904" v="404" actId="14100"/>
          <ac:spMkLst>
            <pc:docMk/>
            <pc:sldMk cId="3465613622" sldId="2464"/>
            <ac:spMk id="5" creationId="{436B0EF4-509E-4327-A3FD-44250DBCB804}"/>
          </ac:spMkLst>
        </pc:spChg>
        <pc:spChg chg="mod">
          <ac:chgData name="Jason Zhang" userId="S::jason.zhang@tlgcohort.com::053f0209-24dc-4d59-894d-115366557b02" providerId="AD" clId="Web-{010E527E-A3DA-436E-B7D6-100CAD31AC66}" dt="2021-02-19T17:56:16.678" v="5" actId="20577"/>
          <ac:spMkLst>
            <pc:docMk/>
            <pc:sldMk cId="3465613622" sldId="2464"/>
            <ac:spMk id="12" creationId="{50AEA731-C7D0-4A0E-B871-4F369D8BEAC5}"/>
          </ac:spMkLst>
        </pc:spChg>
      </pc:sldChg>
      <pc:sldChg chg="addSp delSp modSp add mod replId setBg">
        <pc:chgData name="Jason Zhang" userId="S::jason.zhang@tlgcohort.com::053f0209-24dc-4d59-894d-115366557b02" providerId="AD" clId="Web-{010E527E-A3DA-436E-B7D6-100CAD31AC66}" dt="2021-02-19T22:52:18.993" v="1003" actId="1076"/>
        <pc:sldMkLst>
          <pc:docMk/>
          <pc:sldMk cId="1451584616" sldId="2467"/>
        </pc:sldMkLst>
        <pc:spChg chg="mod ord">
          <ac:chgData name="Jason Zhang" userId="S::jason.zhang@tlgcohort.com::053f0209-24dc-4d59-894d-115366557b02" providerId="AD" clId="Web-{010E527E-A3DA-436E-B7D6-100CAD31AC66}" dt="2021-02-19T22:52:18.993" v="1003" actId="1076"/>
          <ac:spMkLst>
            <pc:docMk/>
            <pc:sldMk cId="1451584616" sldId="2467"/>
            <ac:spMk id="4" creationId="{5FAFBC3A-886D-47D5-B229-740EF9D6B8DC}"/>
          </ac:spMkLst>
        </pc:spChg>
        <pc:spChg chg="del mod">
          <ac:chgData name="Jason Zhang" userId="S::jason.zhang@tlgcohort.com::053f0209-24dc-4d59-894d-115366557b02" providerId="AD" clId="Web-{010E527E-A3DA-436E-B7D6-100CAD31AC66}" dt="2021-02-19T18:46:53.916" v="633"/>
          <ac:spMkLst>
            <pc:docMk/>
            <pc:sldMk cId="1451584616" sldId="2467"/>
            <ac:spMk id="5" creationId="{436B0EF4-509E-4327-A3FD-44250DBCB804}"/>
          </ac:spMkLst>
        </pc:spChg>
        <pc:spChg chg="mod">
          <ac:chgData name="Jason Zhang" userId="S::jason.zhang@tlgcohort.com::053f0209-24dc-4d59-894d-115366557b02" providerId="AD" clId="Web-{010E527E-A3DA-436E-B7D6-100CAD31AC66}" dt="2021-02-19T18:49:45.702" v="701"/>
          <ac:spMkLst>
            <pc:docMk/>
            <pc:sldMk cId="1451584616" sldId="2467"/>
            <ac:spMk id="6" creationId="{929F2A82-A1C3-4571-9ED3-A0EC079893EC}"/>
          </ac:spMkLst>
        </pc:spChg>
        <pc:spChg chg="mod ord">
          <ac:chgData name="Jason Zhang" userId="S::jason.zhang@tlgcohort.com::053f0209-24dc-4d59-894d-115366557b02" providerId="AD" clId="Web-{010E527E-A3DA-436E-B7D6-100CAD31AC66}" dt="2021-02-19T18:49:45.702" v="701"/>
          <ac:spMkLst>
            <pc:docMk/>
            <pc:sldMk cId="1451584616" sldId="2467"/>
            <ac:spMk id="12" creationId="{50AEA731-C7D0-4A0E-B871-4F369D8BEAC5}"/>
          </ac:spMkLst>
        </pc:spChg>
        <pc:spChg chg="add del">
          <ac:chgData name="Jason Zhang" userId="S::jason.zhang@tlgcohort.com::053f0209-24dc-4d59-894d-115366557b02" providerId="AD" clId="Web-{010E527E-A3DA-436E-B7D6-100CAD31AC66}" dt="2021-02-19T18:49:45.702" v="701"/>
          <ac:spMkLst>
            <pc:docMk/>
            <pc:sldMk cId="1451584616" sldId="2467"/>
            <ac:spMk id="20" creationId="{33E5684F-9524-414B-ADBE-BAE7E0D73098}"/>
          </ac:spMkLst>
        </pc:spChg>
        <pc:picChg chg="add del mod">
          <ac:chgData name="Jason Zhang" userId="S::jason.zhang@tlgcohort.com::053f0209-24dc-4d59-894d-115366557b02" providerId="AD" clId="Web-{010E527E-A3DA-436E-B7D6-100CAD31AC66}" dt="2021-02-19T18:47:07.182" v="638"/>
          <ac:picMkLst>
            <pc:docMk/>
            <pc:sldMk cId="1451584616" sldId="2467"/>
            <ac:picMk id="7" creationId="{DD810CB4-8C12-4709-8973-F11C8C495E76}"/>
          </ac:picMkLst>
        </pc:picChg>
        <pc:picChg chg="add mod ord">
          <ac:chgData name="Jason Zhang" userId="S::jason.zhang@tlgcohort.com::053f0209-24dc-4d59-894d-115366557b02" providerId="AD" clId="Web-{010E527E-A3DA-436E-B7D6-100CAD31AC66}" dt="2021-02-19T18:55:52.634" v="872" actId="1076"/>
          <ac:picMkLst>
            <pc:docMk/>
            <pc:sldMk cId="1451584616" sldId="2467"/>
            <ac:picMk id="8" creationId="{B3CA53EE-C7EF-4ACA-A5A5-6B13F21928B2}"/>
          </ac:picMkLst>
        </pc:picChg>
        <pc:picChg chg="add mod ord">
          <ac:chgData name="Jason Zhang" userId="S::jason.zhang@tlgcohort.com::053f0209-24dc-4d59-894d-115366557b02" providerId="AD" clId="Web-{010E527E-A3DA-436E-B7D6-100CAD31AC66}" dt="2021-02-19T18:55:50.321" v="871" actId="1076"/>
          <ac:picMkLst>
            <pc:docMk/>
            <pc:sldMk cId="1451584616" sldId="2467"/>
            <ac:picMk id="9" creationId="{3F927C96-EFFF-493A-AC0A-1FB6FC0330CF}"/>
          </ac:picMkLst>
        </pc:picChg>
        <pc:picChg chg="add mod ord">
          <ac:chgData name="Jason Zhang" userId="S::jason.zhang@tlgcohort.com::053f0209-24dc-4d59-894d-115366557b02" providerId="AD" clId="Web-{010E527E-A3DA-436E-B7D6-100CAD31AC66}" dt="2021-02-19T18:49:45.702" v="701"/>
          <ac:picMkLst>
            <pc:docMk/>
            <pc:sldMk cId="1451584616" sldId="2467"/>
            <ac:picMk id="10" creationId="{78197A72-C78F-4C5C-84C7-0EC5F0419473}"/>
          </ac:picMkLst>
        </pc:picChg>
        <pc:picChg chg="add mod ord">
          <ac:chgData name="Jason Zhang" userId="S::jason.zhang@tlgcohort.com::053f0209-24dc-4d59-894d-115366557b02" providerId="AD" clId="Web-{010E527E-A3DA-436E-B7D6-100CAD31AC66}" dt="2021-02-19T18:55:47.962" v="870" actId="1076"/>
          <ac:picMkLst>
            <pc:docMk/>
            <pc:sldMk cId="1451584616" sldId="2467"/>
            <ac:picMk id="11" creationId="{5BEE4F64-9F10-414F-B436-308FE718A182}"/>
          </ac:picMkLst>
        </pc:picChg>
        <pc:picChg chg="add del mod">
          <ac:chgData name="Jason Zhang" userId="S::jason.zhang@tlgcohort.com::053f0209-24dc-4d59-894d-115366557b02" providerId="AD" clId="Web-{010E527E-A3DA-436E-B7D6-100CAD31AC66}" dt="2021-02-19T18:47:46.636" v="649"/>
          <ac:picMkLst>
            <pc:docMk/>
            <pc:sldMk cId="1451584616" sldId="2467"/>
            <ac:picMk id="13" creationId="{444E00F8-7756-4FE4-BB34-ABEF9DEA6422}"/>
          </ac:picMkLst>
        </pc:picChg>
        <pc:picChg chg="add mod ord">
          <ac:chgData name="Jason Zhang" userId="S::jason.zhang@tlgcohort.com::053f0209-24dc-4d59-894d-115366557b02" providerId="AD" clId="Web-{010E527E-A3DA-436E-B7D6-100CAD31AC66}" dt="2021-02-19T18:49:45.702" v="701"/>
          <ac:picMkLst>
            <pc:docMk/>
            <pc:sldMk cId="1451584616" sldId="2467"/>
            <ac:picMk id="14" creationId="{A88673A2-D4BD-4CFB-AEAD-4325525910FC}"/>
          </ac:picMkLst>
        </pc:picChg>
        <pc:picChg chg="add mod ord">
          <ac:chgData name="Jason Zhang" userId="S::jason.zhang@tlgcohort.com::053f0209-24dc-4d59-894d-115366557b02" providerId="AD" clId="Web-{010E527E-A3DA-436E-B7D6-100CAD31AC66}" dt="2021-02-19T18:49:45.702" v="701"/>
          <ac:picMkLst>
            <pc:docMk/>
            <pc:sldMk cId="1451584616" sldId="2467"/>
            <ac:picMk id="15" creationId="{D02785AA-E248-4B5B-9BAA-AEA0B9D52238}"/>
          </ac:picMkLst>
        </pc:picChg>
      </pc:sldChg>
      <pc:sldChg chg="addSp delSp modSp add replId">
        <pc:chgData name="Jason Zhang" userId="S::jason.zhang@tlgcohort.com::053f0209-24dc-4d59-894d-115366557b02" providerId="AD" clId="Web-{010E527E-A3DA-436E-B7D6-100CAD31AC66}" dt="2021-02-19T23:07:10.007" v="1088" actId="20577"/>
        <pc:sldMkLst>
          <pc:docMk/>
          <pc:sldMk cId="81702546" sldId="2468"/>
        </pc:sldMkLst>
        <pc:spChg chg="add mod">
          <ac:chgData name="Jason Zhang" userId="S::jason.zhang@tlgcohort.com::053f0209-24dc-4d59-894d-115366557b02" providerId="AD" clId="Web-{010E527E-A3DA-436E-B7D6-100CAD31AC66}" dt="2021-02-19T23:07:10.007" v="1088" actId="20577"/>
          <ac:spMkLst>
            <pc:docMk/>
            <pc:sldMk cId="81702546" sldId="2468"/>
            <ac:spMk id="2" creationId="{152B2DA0-ACAA-4EE9-9E30-D869F5A5DA4A}"/>
          </ac:spMkLst>
        </pc:spChg>
        <pc:spChg chg="mod">
          <ac:chgData name="Jason Zhang" userId="S::jason.zhang@tlgcohort.com::053f0209-24dc-4d59-894d-115366557b02" providerId="AD" clId="Web-{010E527E-A3DA-436E-B7D6-100CAD31AC66}" dt="2021-02-19T23:04:04.932" v="1055" actId="20577"/>
          <ac:spMkLst>
            <pc:docMk/>
            <pc:sldMk cId="81702546" sldId="2468"/>
            <ac:spMk id="12" creationId="{50AEA731-C7D0-4A0E-B871-4F369D8BEAC5}"/>
          </ac:spMkLst>
        </pc:spChg>
        <pc:spChg chg="del">
          <ac:chgData name="Jason Zhang" userId="S::jason.zhang@tlgcohort.com::053f0209-24dc-4d59-894d-115366557b02" providerId="AD" clId="Web-{010E527E-A3DA-436E-B7D6-100CAD31AC66}" dt="2021-02-19T23:02:25.566" v="1028"/>
          <ac:spMkLst>
            <pc:docMk/>
            <pc:sldMk cId="81702546" sldId="2468"/>
            <ac:spMk id="27" creationId="{2830A1B6-8194-454E-9324-FBCAF68FDE61}"/>
          </ac:spMkLst>
        </pc:spChg>
        <pc:spChg chg="del">
          <ac:chgData name="Jason Zhang" userId="S::jason.zhang@tlgcohort.com::053f0209-24dc-4d59-894d-115366557b02" providerId="AD" clId="Web-{010E527E-A3DA-436E-B7D6-100CAD31AC66}" dt="2021-02-19T23:02:25.566" v="1027"/>
          <ac:spMkLst>
            <pc:docMk/>
            <pc:sldMk cId="81702546" sldId="2468"/>
            <ac:spMk id="28" creationId="{7EBFD249-63EB-4A53-B22B-4A1CD0A3E14E}"/>
          </ac:spMkLst>
        </pc:spChg>
        <pc:spChg chg="del">
          <ac:chgData name="Jason Zhang" userId="S::jason.zhang@tlgcohort.com::053f0209-24dc-4d59-894d-115366557b02" providerId="AD" clId="Web-{010E527E-A3DA-436E-B7D6-100CAD31AC66}" dt="2021-02-19T23:02:25.566" v="1026"/>
          <ac:spMkLst>
            <pc:docMk/>
            <pc:sldMk cId="81702546" sldId="2468"/>
            <ac:spMk id="29" creationId="{C9BE55FB-2F4B-440E-B255-A6E19D2109F8}"/>
          </ac:spMkLst>
        </pc:spChg>
        <pc:picChg chg="del">
          <ac:chgData name="Jason Zhang" userId="S::jason.zhang@tlgcohort.com::053f0209-24dc-4d59-894d-115366557b02" providerId="AD" clId="Web-{010E527E-A3DA-436E-B7D6-100CAD31AC66}" dt="2021-02-19T23:02:27.956" v="1030"/>
          <ac:picMkLst>
            <pc:docMk/>
            <pc:sldMk cId="81702546" sldId="2468"/>
            <ac:picMk id="9" creationId="{D8E6206E-816D-4DB6-986C-08B12167F357}"/>
          </ac:picMkLst>
        </pc:picChg>
        <pc:picChg chg="del">
          <ac:chgData name="Jason Zhang" userId="S::jason.zhang@tlgcohort.com::053f0209-24dc-4d59-894d-115366557b02" providerId="AD" clId="Web-{010E527E-A3DA-436E-B7D6-100CAD31AC66}" dt="2021-02-19T23:02:25.566" v="1029"/>
          <ac:picMkLst>
            <pc:docMk/>
            <pc:sldMk cId="81702546" sldId="2468"/>
            <ac:picMk id="23" creationId="{EF62E6AC-A879-41D9-9F88-EB7CC41BDEAE}"/>
          </ac:picMkLst>
        </pc:picChg>
        <pc:picChg chg="del">
          <ac:chgData name="Jason Zhang" userId="S::jason.zhang@tlgcohort.com::053f0209-24dc-4d59-894d-115366557b02" providerId="AD" clId="Web-{010E527E-A3DA-436E-B7D6-100CAD31AC66}" dt="2021-02-19T23:02:28.519" v="1031"/>
          <ac:picMkLst>
            <pc:docMk/>
            <pc:sldMk cId="81702546" sldId="2468"/>
            <ac:picMk id="25" creationId="{1EDCA5DD-EF2B-4FA4-B861-FA21097F11E1}"/>
          </ac:picMkLst>
        </pc:picChg>
      </pc:sldChg>
    </pc:docChg>
  </pc:docChgLst>
  <pc:docChgLst>
    <pc:chgData name="Jason Zhang" userId="S::jason.zhang@tlgcohort.com::053f0209-24dc-4d59-894d-115366557b02" providerId="AD" clId="Web-{48FAE34F-F38C-418A-94F3-15061FED9CF8}"/>
    <pc:docChg chg="addSld modSld">
      <pc:chgData name="Jason Zhang" userId="S::jason.zhang@tlgcohort.com::053f0209-24dc-4d59-894d-115366557b02" providerId="AD" clId="Web-{48FAE34F-F38C-418A-94F3-15061FED9CF8}" dt="2021-02-22T17:37:36.114" v="256" actId="1076"/>
      <pc:docMkLst>
        <pc:docMk/>
      </pc:docMkLst>
      <pc:sldChg chg="modSp">
        <pc:chgData name="Jason Zhang" userId="S::jason.zhang@tlgcohort.com::053f0209-24dc-4d59-894d-115366557b02" providerId="AD" clId="Web-{48FAE34F-F38C-418A-94F3-15061FED9CF8}" dt="2021-02-22T17:37:36.114" v="256" actId="1076"/>
        <pc:sldMkLst>
          <pc:docMk/>
          <pc:sldMk cId="839779156" sldId="2450"/>
        </pc:sldMkLst>
        <pc:spChg chg="mod">
          <ac:chgData name="Jason Zhang" userId="S::jason.zhang@tlgcohort.com::053f0209-24dc-4d59-894d-115366557b02" providerId="AD" clId="Web-{48FAE34F-F38C-418A-94F3-15061FED9CF8}" dt="2021-02-22T17:37:36.114" v="256" actId="1076"/>
          <ac:spMkLst>
            <pc:docMk/>
            <pc:sldMk cId="839779156" sldId="2450"/>
            <ac:spMk id="2" creationId="{DAF72BBC-FC90-4B63-96CA-ABED853DBAD0}"/>
          </ac:spMkLst>
        </pc:spChg>
      </pc:sldChg>
      <pc:sldChg chg="modSp">
        <pc:chgData name="Jason Zhang" userId="S::jason.zhang@tlgcohort.com::053f0209-24dc-4d59-894d-115366557b02" providerId="AD" clId="Web-{48FAE34F-F38C-418A-94F3-15061FED9CF8}" dt="2021-02-22T17:32:58.441" v="164" actId="20577"/>
        <pc:sldMkLst>
          <pc:docMk/>
          <pc:sldMk cId="1156261544" sldId="2465"/>
        </pc:sldMkLst>
        <pc:spChg chg="mod">
          <ac:chgData name="Jason Zhang" userId="S::jason.zhang@tlgcohort.com::053f0209-24dc-4d59-894d-115366557b02" providerId="AD" clId="Web-{48FAE34F-F38C-418A-94F3-15061FED9CF8}" dt="2021-02-22T17:32:58.441" v="164" actId="20577"/>
          <ac:spMkLst>
            <pc:docMk/>
            <pc:sldMk cId="1156261544" sldId="2465"/>
            <ac:spMk id="2" creationId="{0786D0EF-23AE-47F4-B00D-A29571530616}"/>
          </ac:spMkLst>
        </pc:spChg>
      </pc:sldChg>
      <pc:sldChg chg="addSp modSp">
        <pc:chgData name="Jason Zhang" userId="S::jason.zhang@tlgcohort.com::053f0209-24dc-4d59-894d-115366557b02" providerId="AD" clId="Web-{48FAE34F-F38C-418A-94F3-15061FED9CF8}" dt="2021-02-22T17:33:42.381" v="179" actId="20577"/>
        <pc:sldMkLst>
          <pc:docMk/>
          <pc:sldMk cId="1451584616" sldId="2467"/>
        </pc:sldMkLst>
        <pc:spChg chg="add mod">
          <ac:chgData name="Jason Zhang" userId="S::jason.zhang@tlgcohort.com::053f0209-24dc-4d59-894d-115366557b02" providerId="AD" clId="Web-{48FAE34F-F38C-418A-94F3-15061FED9CF8}" dt="2021-02-22T17:33:42.381" v="179" actId="20577"/>
          <ac:spMkLst>
            <pc:docMk/>
            <pc:sldMk cId="1451584616" sldId="2467"/>
            <ac:spMk id="5" creationId="{FA4551EC-97BE-4F44-9EE5-26C57763CB34}"/>
          </ac:spMkLst>
        </pc:spChg>
      </pc:sldChg>
      <pc:sldChg chg="delSp modSp add replId">
        <pc:chgData name="Jason Zhang" userId="S::jason.zhang@tlgcohort.com::053f0209-24dc-4d59-894d-115366557b02" providerId="AD" clId="Web-{48FAE34F-F38C-418A-94F3-15061FED9CF8}" dt="2021-02-22T17:35:04.042" v="205" actId="20577"/>
        <pc:sldMkLst>
          <pc:docMk/>
          <pc:sldMk cId="183185738" sldId="2468"/>
        </pc:sldMkLst>
        <pc:spChg chg="mod">
          <ac:chgData name="Jason Zhang" userId="S::jason.zhang@tlgcohort.com::053f0209-24dc-4d59-894d-115366557b02" providerId="AD" clId="Web-{48FAE34F-F38C-418A-94F3-15061FED9CF8}" dt="2021-02-22T17:35:04.042" v="205" actId="20577"/>
          <ac:spMkLst>
            <pc:docMk/>
            <pc:sldMk cId="183185738" sldId="2468"/>
            <ac:spMk id="4" creationId="{5FAFBC3A-886D-47D5-B229-740EF9D6B8DC}"/>
          </ac:spMkLst>
        </pc:spChg>
        <pc:spChg chg="mod">
          <ac:chgData name="Jason Zhang" userId="S::jason.zhang@tlgcohort.com::053f0209-24dc-4d59-894d-115366557b02" providerId="AD" clId="Web-{48FAE34F-F38C-418A-94F3-15061FED9CF8}" dt="2021-02-22T17:34:16.367" v="192" actId="20577"/>
          <ac:spMkLst>
            <pc:docMk/>
            <pc:sldMk cId="183185738" sldId="2468"/>
            <ac:spMk id="5" creationId="{FA4551EC-97BE-4F44-9EE5-26C57763CB34}"/>
          </ac:spMkLst>
        </pc:spChg>
        <pc:spChg chg="mod">
          <ac:chgData name="Jason Zhang" userId="S::jason.zhang@tlgcohort.com::053f0209-24dc-4d59-894d-115366557b02" providerId="AD" clId="Web-{48FAE34F-F38C-418A-94F3-15061FED9CF8}" dt="2021-02-22T17:34:03.304" v="185" actId="20577"/>
          <ac:spMkLst>
            <pc:docMk/>
            <pc:sldMk cId="183185738" sldId="2468"/>
            <ac:spMk id="12" creationId="{50AEA731-C7D0-4A0E-B871-4F369D8BEAC5}"/>
          </ac:spMkLst>
        </pc:spChg>
        <pc:picChg chg="del">
          <ac:chgData name="Jason Zhang" userId="S::jason.zhang@tlgcohort.com::053f0209-24dc-4d59-894d-115366557b02" providerId="AD" clId="Web-{48FAE34F-F38C-418A-94F3-15061FED9CF8}" dt="2021-02-22T17:34:11.992" v="189"/>
          <ac:picMkLst>
            <pc:docMk/>
            <pc:sldMk cId="183185738" sldId="2468"/>
            <ac:picMk id="8" creationId="{B3CA53EE-C7EF-4ACA-A5A5-6B13F21928B2}"/>
          </ac:picMkLst>
        </pc:picChg>
        <pc:picChg chg="del">
          <ac:chgData name="Jason Zhang" userId="S::jason.zhang@tlgcohort.com::053f0209-24dc-4d59-894d-115366557b02" providerId="AD" clId="Web-{48FAE34F-F38C-418A-94F3-15061FED9CF8}" dt="2021-02-22T17:34:11.992" v="188"/>
          <ac:picMkLst>
            <pc:docMk/>
            <pc:sldMk cId="183185738" sldId="2468"/>
            <ac:picMk id="9" creationId="{3F927C96-EFFF-493A-AC0A-1FB6FC0330CF}"/>
          </ac:picMkLst>
        </pc:picChg>
        <pc:picChg chg="del">
          <ac:chgData name="Jason Zhang" userId="S::jason.zhang@tlgcohort.com::053f0209-24dc-4d59-894d-115366557b02" providerId="AD" clId="Web-{48FAE34F-F38C-418A-94F3-15061FED9CF8}" dt="2021-02-22T17:34:11.992" v="187"/>
          <ac:picMkLst>
            <pc:docMk/>
            <pc:sldMk cId="183185738" sldId="2468"/>
            <ac:picMk id="10" creationId="{78197A72-C78F-4C5C-84C7-0EC5F0419473}"/>
          </ac:picMkLst>
        </pc:picChg>
        <pc:picChg chg="del">
          <ac:chgData name="Jason Zhang" userId="S::jason.zhang@tlgcohort.com::053f0209-24dc-4d59-894d-115366557b02" providerId="AD" clId="Web-{48FAE34F-F38C-418A-94F3-15061FED9CF8}" dt="2021-02-22T17:34:11.992" v="190"/>
          <ac:picMkLst>
            <pc:docMk/>
            <pc:sldMk cId="183185738" sldId="2468"/>
            <ac:picMk id="11" creationId="{5BEE4F64-9F10-414F-B436-308FE718A182}"/>
          </ac:picMkLst>
        </pc:picChg>
        <pc:picChg chg="del">
          <ac:chgData name="Jason Zhang" userId="S::jason.zhang@tlgcohort.com::053f0209-24dc-4d59-894d-115366557b02" providerId="AD" clId="Web-{48FAE34F-F38C-418A-94F3-15061FED9CF8}" dt="2021-02-22T17:34:11.992" v="186"/>
          <ac:picMkLst>
            <pc:docMk/>
            <pc:sldMk cId="183185738" sldId="2468"/>
            <ac:picMk id="14" creationId="{A88673A2-D4BD-4CFB-AEAD-4325525910FC}"/>
          </ac:picMkLst>
        </pc:picChg>
        <pc:picChg chg="del">
          <ac:chgData name="Jason Zhang" userId="S::jason.zhang@tlgcohort.com::053f0209-24dc-4d59-894d-115366557b02" providerId="AD" clId="Web-{48FAE34F-F38C-418A-94F3-15061FED9CF8}" dt="2021-02-22T17:34:11.992" v="191"/>
          <ac:picMkLst>
            <pc:docMk/>
            <pc:sldMk cId="183185738" sldId="2468"/>
            <ac:picMk id="15" creationId="{D02785AA-E248-4B5B-9BAA-AEA0B9D52238}"/>
          </ac:picMkLst>
        </pc:picChg>
      </pc:sldChg>
    </pc:docChg>
  </pc:docChgLst>
  <pc:docChgLst>
    <pc:chgData name="Jason Zhang" userId="S::jason.zhang@tlgcohort.com::053f0209-24dc-4d59-894d-115366557b02" providerId="AD" clId="Web-{E3F6FC57-CA4C-4256-B59A-8317AC4991C7}"/>
    <pc:docChg chg="modSld">
      <pc:chgData name="Jason Zhang" userId="S::jason.zhang@tlgcohort.com::053f0209-24dc-4d59-894d-115366557b02" providerId="AD" clId="Web-{E3F6FC57-CA4C-4256-B59A-8317AC4991C7}" dt="2021-02-22T18:31:12.883" v="160" actId="20577"/>
      <pc:docMkLst>
        <pc:docMk/>
      </pc:docMkLst>
      <pc:sldChg chg="addSp modSp">
        <pc:chgData name="Jason Zhang" userId="S::jason.zhang@tlgcohort.com::053f0209-24dc-4d59-894d-115366557b02" providerId="AD" clId="Web-{E3F6FC57-CA4C-4256-B59A-8317AC4991C7}" dt="2021-02-22T18:31:12.883" v="160" actId="20577"/>
        <pc:sldMkLst>
          <pc:docMk/>
          <pc:sldMk cId="183185738" sldId="2468"/>
        </pc:sldMkLst>
        <pc:spChg chg="mod">
          <ac:chgData name="Jason Zhang" userId="S::jason.zhang@tlgcohort.com::053f0209-24dc-4d59-894d-115366557b02" providerId="AD" clId="Web-{E3F6FC57-CA4C-4256-B59A-8317AC4991C7}" dt="2021-02-22T18:31:12.883" v="160" actId="20577"/>
          <ac:spMkLst>
            <pc:docMk/>
            <pc:sldMk cId="183185738" sldId="2468"/>
            <ac:spMk id="4" creationId="{5FAFBC3A-886D-47D5-B229-740EF9D6B8DC}"/>
          </ac:spMkLst>
        </pc:spChg>
        <pc:spChg chg="mod">
          <ac:chgData name="Jason Zhang" userId="S::jason.zhang@tlgcohort.com::053f0209-24dc-4d59-894d-115366557b02" providerId="AD" clId="Web-{E3F6FC57-CA4C-4256-B59A-8317AC4991C7}" dt="2021-02-22T18:29:14.478" v="120" actId="1076"/>
          <ac:spMkLst>
            <pc:docMk/>
            <pc:sldMk cId="183185738" sldId="2468"/>
            <ac:spMk id="12" creationId="{50AEA731-C7D0-4A0E-B871-4F369D8BEAC5}"/>
          </ac:spMkLst>
        </pc:spChg>
        <pc:picChg chg="mod">
          <ac:chgData name="Jason Zhang" userId="S::jason.zhang@tlgcohort.com::053f0209-24dc-4d59-894d-115366557b02" providerId="AD" clId="Web-{E3F6FC57-CA4C-4256-B59A-8317AC4991C7}" dt="2021-02-22T18:29:20.791" v="121" actId="1076"/>
          <ac:picMkLst>
            <pc:docMk/>
            <pc:sldMk cId="183185738" sldId="2468"/>
            <ac:picMk id="7" creationId="{5AB3BB77-B30A-4704-8A6C-78710BB82B46}"/>
          </ac:picMkLst>
        </pc:picChg>
        <pc:picChg chg="add mod ord">
          <ac:chgData name="Jason Zhang" userId="S::jason.zhang@tlgcohort.com::053f0209-24dc-4d59-894d-115366557b02" providerId="AD" clId="Web-{E3F6FC57-CA4C-4256-B59A-8317AC4991C7}" dt="2021-02-22T18:22:50.045" v="10" actId="14100"/>
          <ac:picMkLst>
            <pc:docMk/>
            <pc:sldMk cId="183185738" sldId="2468"/>
            <ac:picMk id="8" creationId="{89F6CC05-9231-4AF6-A159-3BEABD8A9903}"/>
          </ac:picMkLst>
        </pc:picChg>
      </pc:sldChg>
    </pc:docChg>
  </pc:docChgLst>
  <pc:docChgLst>
    <pc:chgData name="Gina Villegas" userId="S::gina.villegas@tlgcohort.com::30cfebcd-8359-4b27-88dd-2c04cfde5ce9" providerId="AD" clId="Web-{1886B1DC-7E99-4FCD-91BE-A5EEFB750EA5}"/>
    <pc:docChg chg="modSld">
      <pc:chgData name="Gina Villegas" userId="S::gina.villegas@tlgcohort.com::30cfebcd-8359-4b27-88dd-2c04cfde5ce9" providerId="AD" clId="Web-{1886B1DC-7E99-4FCD-91BE-A5EEFB750EA5}" dt="2021-02-22T16:59:37.878" v="3" actId="14100"/>
      <pc:docMkLst>
        <pc:docMk/>
      </pc:docMkLst>
      <pc:sldChg chg="addSp delSp modSp">
        <pc:chgData name="Gina Villegas" userId="S::gina.villegas@tlgcohort.com::30cfebcd-8359-4b27-88dd-2c04cfde5ce9" providerId="AD" clId="Web-{1886B1DC-7E99-4FCD-91BE-A5EEFB750EA5}" dt="2021-02-22T16:59:37.878" v="3" actId="14100"/>
        <pc:sldMkLst>
          <pc:docMk/>
          <pc:sldMk cId="4122191615" sldId="2466"/>
        </pc:sldMkLst>
        <pc:picChg chg="add mod">
          <ac:chgData name="Gina Villegas" userId="S::gina.villegas@tlgcohort.com::30cfebcd-8359-4b27-88dd-2c04cfde5ce9" providerId="AD" clId="Web-{1886B1DC-7E99-4FCD-91BE-A5EEFB750EA5}" dt="2021-02-22T16:59:37.878" v="3" actId="14100"/>
          <ac:picMkLst>
            <pc:docMk/>
            <pc:sldMk cId="4122191615" sldId="2466"/>
            <ac:picMk id="2" creationId="{53BF7CCE-52B3-485E-B32D-3871550775E3}"/>
          </ac:picMkLst>
        </pc:picChg>
        <pc:picChg chg="del">
          <ac:chgData name="Gina Villegas" userId="S::gina.villegas@tlgcohort.com::30cfebcd-8359-4b27-88dd-2c04cfde5ce9" providerId="AD" clId="Web-{1886B1DC-7E99-4FCD-91BE-A5EEFB750EA5}" dt="2021-02-22T16:59:28.768" v="1"/>
          <ac:picMkLst>
            <pc:docMk/>
            <pc:sldMk cId="4122191615" sldId="2466"/>
            <ac:picMk id="4" creationId="{4D27D1CD-008F-4043-A82D-5A33422AFAE7}"/>
          </ac:picMkLst>
        </pc:picChg>
      </pc:sldChg>
    </pc:docChg>
  </pc:docChgLst>
  <pc:docChgLst>
    <pc:chgData name="Jason Zhang" userId="S::jason.zhang@tlgcohort.com::053f0209-24dc-4d59-894d-115366557b02" providerId="AD" clId="Web-{CA223B27-8D9A-427C-99CB-D83C6FE5AC82}"/>
    <pc:docChg chg="addSld delSld modSld">
      <pc:chgData name="Jason Zhang" userId="S::jason.zhang@tlgcohort.com::053f0209-24dc-4d59-894d-115366557b02" providerId="AD" clId="Web-{CA223B27-8D9A-427C-99CB-D83C6FE5AC82}" dt="2021-02-19T17:35:26.365" v="345" actId="20577"/>
      <pc:docMkLst>
        <pc:docMk/>
      </pc:docMkLst>
      <pc:sldChg chg="modSp">
        <pc:chgData name="Jason Zhang" userId="S::jason.zhang@tlgcohort.com::053f0209-24dc-4d59-894d-115366557b02" providerId="AD" clId="Web-{CA223B27-8D9A-427C-99CB-D83C6FE5AC82}" dt="2021-02-19T17:34:24.566" v="315" actId="20577"/>
        <pc:sldMkLst>
          <pc:docMk/>
          <pc:sldMk cId="2720361709" sldId="260"/>
        </pc:sldMkLst>
        <pc:spChg chg="mod">
          <ac:chgData name="Jason Zhang" userId="S::jason.zhang@tlgcohort.com::053f0209-24dc-4d59-894d-115366557b02" providerId="AD" clId="Web-{CA223B27-8D9A-427C-99CB-D83C6FE5AC82}" dt="2021-02-19T17:34:24.566" v="315" actId="20577"/>
          <ac:spMkLst>
            <pc:docMk/>
            <pc:sldMk cId="2720361709" sldId="260"/>
            <ac:spMk id="12" creationId="{50AEA731-C7D0-4A0E-B871-4F369D8BEAC5}"/>
          </ac:spMkLst>
        </pc:spChg>
        <pc:spChg chg="mod">
          <ac:chgData name="Jason Zhang" userId="S::jason.zhang@tlgcohort.com::053f0209-24dc-4d59-894d-115366557b02" providerId="AD" clId="Web-{CA223B27-8D9A-427C-99CB-D83C6FE5AC82}" dt="2021-02-19T17:29:09.009" v="293" actId="20577"/>
          <ac:spMkLst>
            <pc:docMk/>
            <pc:sldMk cId="2720361709" sldId="260"/>
            <ac:spMk id="27" creationId="{2830A1B6-8194-454E-9324-FBCAF68FDE61}"/>
          </ac:spMkLst>
        </pc:spChg>
        <pc:spChg chg="mod">
          <ac:chgData name="Jason Zhang" userId="S::jason.zhang@tlgcohort.com::053f0209-24dc-4d59-894d-115366557b02" providerId="AD" clId="Web-{CA223B27-8D9A-427C-99CB-D83C6FE5AC82}" dt="2021-02-19T17:33:58.862" v="307" actId="20577"/>
          <ac:spMkLst>
            <pc:docMk/>
            <pc:sldMk cId="2720361709" sldId="260"/>
            <ac:spMk id="28" creationId="{7EBFD249-63EB-4A53-B22B-4A1CD0A3E14E}"/>
          </ac:spMkLst>
        </pc:spChg>
        <pc:spChg chg="mod">
          <ac:chgData name="Jason Zhang" userId="S::jason.zhang@tlgcohort.com::053f0209-24dc-4d59-894d-115366557b02" providerId="AD" clId="Web-{CA223B27-8D9A-427C-99CB-D83C6FE5AC82}" dt="2021-02-19T17:29:13.260" v="295" actId="20577"/>
          <ac:spMkLst>
            <pc:docMk/>
            <pc:sldMk cId="2720361709" sldId="260"/>
            <ac:spMk id="29" creationId="{C9BE55FB-2F4B-440E-B255-A6E19D2109F8}"/>
          </ac:spMkLst>
        </pc:spChg>
        <pc:picChg chg="mod">
          <ac:chgData name="Jason Zhang" userId="S::jason.zhang@tlgcohort.com::053f0209-24dc-4d59-894d-115366557b02" providerId="AD" clId="Web-{CA223B27-8D9A-427C-99CB-D83C6FE5AC82}" dt="2021-02-19T17:28:17.945" v="277" actId="1076"/>
          <ac:picMkLst>
            <pc:docMk/>
            <pc:sldMk cId="2720361709" sldId="260"/>
            <ac:picMk id="9" creationId="{D8E6206E-816D-4DB6-986C-08B12167F357}"/>
          </ac:picMkLst>
        </pc:picChg>
        <pc:picChg chg="mod">
          <ac:chgData name="Jason Zhang" userId="S::jason.zhang@tlgcohort.com::053f0209-24dc-4d59-894d-115366557b02" providerId="AD" clId="Web-{CA223B27-8D9A-427C-99CB-D83C6FE5AC82}" dt="2021-02-19T17:28:48.368" v="286" actId="14100"/>
          <ac:picMkLst>
            <pc:docMk/>
            <pc:sldMk cId="2720361709" sldId="260"/>
            <ac:picMk id="23" creationId="{EF62E6AC-A879-41D9-9F88-EB7CC41BDEAE}"/>
          </ac:picMkLst>
        </pc:picChg>
        <pc:picChg chg="mod">
          <ac:chgData name="Jason Zhang" userId="S::jason.zhang@tlgcohort.com::053f0209-24dc-4d59-894d-115366557b02" providerId="AD" clId="Web-{CA223B27-8D9A-427C-99CB-D83C6FE5AC82}" dt="2021-02-19T17:28:17.992" v="279" actId="1076"/>
          <ac:picMkLst>
            <pc:docMk/>
            <pc:sldMk cId="2720361709" sldId="260"/>
            <ac:picMk id="25" creationId="{1EDCA5DD-EF2B-4FA4-B861-FA21097F11E1}"/>
          </ac:picMkLst>
        </pc:picChg>
      </pc:sldChg>
      <pc:sldChg chg="addSp delSp modSp">
        <pc:chgData name="Jason Zhang" userId="S::jason.zhang@tlgcohort.com::053f0209-24dc-4d59-894d-115366557b02" providerId="AD" clId="Web-{CA223B27-8D9A-427C-99CB-D83C6FE5AC82}" dt="2021-02-19T17:32:30.656" v="298" actId="1076"/>
        <pc:sldMkLst>
          <pc:docMk/>
          <pc:sldMk cId="3927832306" sldId="2448"/>
        </pc:sldMkLst>
        <pc:spChg chg="add del mod ord">
          <ac:chgData name="Jason Zhang" userId="S::jason.zhang@tlgcohort.com::053f0209-24dc-4d59-894d-115366557b02" providerId="AD" clId="Web-{CA223B27-8D9A-427C-99CB-D83C6FE5AC82}" dt="2021-02-19T17:32:19.390" v="296"/>
          <ac:spMkLst>
            <pc:docMk/>
            <pc:sldMk cId="3927832306" sldId="2448"/>
            <ac:spMk id="2" creationId="{54809C81-4733-4C8F-8C0D-1AAED9195B07}"/>
          </ac:spMkLst>
        </pc:spChg>
        <pc:spChg chg="del mod ord">
          <ac:chgData name="Jason Zhang" userId="S::jason.zhang@tlgcohort.com::053f0209-24dc-4d59-894d-115366557b02" providerId="AD" clId="Web-{CA223B27-8D9A-427C-99CB-D83C6FE5AC82}" dt="2021-02-19T17:16:25.033" v="86"/>
          <ac:spMkLst>
            <pc:docMk/>
            <pc:sldMk cId="3927832306" sldId="2448"/>
            <ac:spMk id="7" creationId="{5D865526-EC39-4780-A2A8-274A80A5C19B}"/>
          </ac:spMkLst>
        </pc:spChg>
        <pc:spChg chg="mod">
          <ac:chgData name="Jason Zhang" userId="S::jason.zhang@tlgcohort.com::053f0209-24dc-4d59-894d-115366557b02" providerId="AD" clId="Web-{CA223B27-8D9A-427C-99CB-D83C6FE5AC82}" dt="2021-02-19T17:25:02.408" v="237" actId="20577"/>
          <ac:spMkLst>
            <pc:docMk/>
            <pc:sldMk cId="3927832306" sldId="2448"/>
            <ac:spMk id="9" creationId="{79DC1498-E692-42BA-B69F-6D37E6CFACA0}"/>
          </ac:spMkLst>
        </pc:spChg>
        <pc:spChg chg="add del">
          <ac:chgData name="Jason Zhang" userId="S::jason.zhang@tlgcohort.com::053f0209-24dc-4d59-894d-115366557b02" providerId="AD" clId="Web-{CA223B27-8D9A-427C-99CB-D83C6FE5AC82}" dt="2021-02-19T17:15:03.155" v="67"/>
          <ac:spMkLst>
            <pc:docMk/>
            <pc:sldMk cId="3927832306" sldId="2448"/>
            <ac:spMk id="11" creationId="{2DAA6C16-BF9B-4A3E-BC70-EE6015D4F967}"/>
          </ac:spMkLst>
        </pc:spChg>
        <pc:spChg chg="add del">
          <ac:chgData name="Jason Zhang" userId="S::jason.zhang@tlgcohort.com::053f0209-24dc-4d59-894d-115366557b02" providerId="AD" clId="Web-{CA223B27-8D9A-427C-99CB-D83C6FE5AC82}" dt="2021-02-19T17:14:40.014" v="64"/>
          <ac:spMkLst>
            <pc:docMk/>
            <pc:sldMk cId="3927832306" sldId="2448"/>
            <ac:spMk id="14" creationId="{D1C26593-9A51-48FE-9FA2-A9052E57F390}"/>
          </ac:spMkLst>
        </pc:spChg>
        <pc:spChg chg="add del mod">
          <ac:chgData name="Jason Zhang" userId="S::jason.zhang@tlgcohort.com::053f0209-24dc-4d59-894d-115366557b02" providerId="AD" clId="Web-{CA223B27-8D9A-427C-99CB-D83C6FE5AC82}" dt="2021-02-19T17:15:03.155" v="67"/>
          <ac:spMkLst>
            <pc:docMk/>
            <pc:sldMk cId="3927832306" sldId="2448"/>
            <ac:spMk id="15" creationId="{C40BDB4F-DA5A-4FE0-9AAB-024CC8BB21FD}"/>
          </ac:spMkLst>
        </pc:spChg>
        <pc:spChg chg="add del">
          <ac:chgData name="Jason Zhang" userId="S::jason.zhang@tlgcohort.com::053f0209-24dc-4d59-894d-115366557b02" providerId="AD" clId="Web-{CA223B27-8D9A-427C-99CB-D83C6FE5AC82}" dt="2021-02-19T17:14:40.014" v="64"/>
          <ac:spMkLst>
            <pc:docMk/>
            <pc:sldMk cId="3927832306" sldId="2448"/>
            <ac:spMk id="16" creationId="{B9D473B1-934D-4F2D-AC4B-5BFB4BAC5DCD}"/>
          </ac:spMkLst>
        </pc:spChg>
        <pc:spChg chg="add del">
          <ac:chgData name="Jason Zhang" userId="S::jason.zhang@tlgcohort.com::053f0209-24dc-4d59-894d-115366557b02" providerId="AD" clId="Web-{CA223B27-8D9A-427C-99CB-D83C6FE5AC82}" dt="2021-02-19T17:14:40.014" v="64"/>
          <ac:spMkLst>
            <pc:docMk/>
            <pc:sldMk cId="3927832306" sldId="2448"/>
            <ac:spMk id="18" creationId="{CDE3C03E-D949-4F50-AAFA-3278B2212124}"/>
          </ac:spMkLst>
        </pc:spChg>
        <pc:spChg chg="add mod">
          <ac:chgData name="Jason Zhang" userId="S::jason.zhang@tlgcohort.com::053f0209-24dc-4d59-894d-115366557b02" providerId="AD" clId="Web-{CA223B27-8D9A-427C-99CB-D83C6FE5AC82}" dt="2021-02-19T17:32:30.656" v="298" actId="1076"/>
          <ac:spMkLst>
            <pc:docMk/>
            <pc:sldMk cId="3927832306" sldId="2448"/>
            <ac:spMk id="24" creationId="{E5B3AFE6-1C5A-4D80-88A4-8F69129CDEEC}"/>
          </ac:spMkLst>
        </pc:spChg>
        <pc:spChg chg="add mod">
          <ac:chgData name="Jason Zhang" userId="S::jason.zhang@tlgcohort.com::053f0209-24dc-4d59-894d-115366557b02" providerId="AD" clId="Web-{CA223B27-8D9A-427C-99CB-D83C6FE5AC82}" dt="2021-02-19T17:24:27.126" v="229" actId="1076"/>
          <ac:spMkLst>
            <pc:docMk/>
            <pc:sldMk cId="3927832306" sldId="2448"/>
            <ac:spMk id="25" creationId="{0A323148-FC01-4DC8-B371-6194B981ED7D}"/>
          </ac:spMkLst>
        </pc:spChg>
        <pc:spChg chg="add">
          <ac:chgData name="Jason Zhang" userId="S::jason.zhang@tlgcohort.com::053f0209-24dc-4d59-894d-115366557b02" providerId="AD" clId="Web-{CA223B27-8D9A-427C-99CB-D83C6FE5AC82}" dt="2021-02-19T17:15:03.155" v="67"/>
          <ac:spMkLst>
            <pc:docMk/>
            <pc:sldMk cId="3927832306" sldId="2448"/>
            <ac:spMk id="27" creationId="{2DAA6C16-BF9B-4A3E-BC70-EE6015D4F967}"/>
          </ac:spMkLst>
        </pc:spChg>
        <pc:grpChg chg="add del">
          <ac:chgData name="Jason Zhang" userId="S::jason.zhang@tlgcohort.com::053f0209-24dc-4d59-894d-115366557b02" providerId="AD" clId="Web-{CA223B27-8D9A-427C-99CB-D83C6FE5AC82}" dt="2021-02-19T17:15:03.155" v="67"/>
          <ac:grpSpMkLst>
            <pc:docMk/>
            <pc:sldMk cId="3927832306" sldId="2448"/>
            <ac:grpSpMk id="12" creationId="{D4C516A3-38C0-4F58-9700-081CB0D1A089}"/>
          </ac:grpSpMkLst>
        </pc:grpChg>
        <pc:grpChg chg="add">
          <ac:chgData name="Jason Zhang" userId="S::jason.zhang@tlgcohort.com::053f0209-24dc-4d59-894d-115366557b02" providerId="AD" clId="Web-{CA223B27-8D9A-427C-99CB-D83C6FE5AC82}" dt="2021-02-19T17:15:03.155" v="67"/>
          <ac:grpSpMkLst>
            <pc:docMk/>
            <pc:sldMk cId="3927832306" sldId="2448"/>
            <ac:grpSpMk id="29" creationId="{D4C516A3-38C0-4F58-9700-081CB0D1A089}"/>
          </ac:grpSpMkLst>
        </pc:grpChg>
        <pc:picChg chg="add mod ord">
          <ac:chgData name="Jason Zhang" userId="S::jason.zhang@tlgcohort.com::053f0209-24dc-4d59-894d-115366557b02" providerId="AD" clId="Web-{CA223B27-8D9A-427C-99CB-D83C6FE5AC82}" dt="2021-02-19T17:15:49.844" v="78" actId="1076"/>
          <ac:picMkLst>
            <pc:docMk/>
            <pc:sldMk cId="3927832306" sldId="2448"/>
            <ac:picMk id="3" creationId="{BC8E9300-782C-4614-93FD-024E1FEF8D80}"/>
          </ac:picMkLst>
        </pc:picChg>
        <pc:picChg chg="add del mod">
          <ac:chgData name="Jason Zhang" userId="S::jason.zhang@tlgcohort.com::053f0209-24dc-4d59-894d-115366557b02" providerId="AD" clId="Web-{CA223B27-8D9A-427C-99CB-D83C6FE5AC82}" dt="2021-02-19T17:09:02.254" v="19"/>
          <ac:picMkLst>
            <pc:docMk/>
            <pc:sldMk cId="3927832306" sldId="2448"/>
            <ac:picMk id="4" creationId="{838C23BC-EB1A-44AC-AAF3-4AA27E1355F5}"/>
          </ac:picMkLst>
        </pc:picChg>
        <pc:picChg chg="add mod ord">
          <ac:chgData name="Jason Zhang" userId="S::jason.zhang@tlgcohort.com::053f0209-24dc-4d59-894d-115366557b02" providerId="AD" clId="Web-{CA223B27-8D9A-427C-99CB-D83C6FE5AC82}" dt="2021-02-19T17:15:35.063" v="75" actId="1076"/>
          <ac:picMkLst>
            <pc:docMk/>
            <pc:sldMk cId="3927832306" sldId="2448"/>
            <ac:picMk id="5" creationId="{7B244308-9450-4FEB-A8B3-0481118B8ADD}"/>
          </ac:picMkLst>
        </pc:picChg>
        <pc:picChg chg="add mod ord">
          <ac:chgData name="Jason Zhang" userId="S::jason.zhang@tlgcohort.com::053f0209-24dc-4d59-894d-115366557b02" providerId="AD" clId="Web-{CA223B27-8D9A-427C-99CB-D83C6FE5AC82}" dt="2021-02-19T17:15:42.875" v="77" actId="14100"/>
          <ac:picMkLst>
            <pc:docMk/>
            <pc:sldMk cId="3927832306" sldId="2448"/>
            <ac:picMk id="6" creationId="{C1CAB4A4-89D0-41C4-9479-DE9C6B4258C1}"/>
          </ac:picMkLst>
        </pc:picChg>
        <pc:picChg chg="del mod ord">
          <ac:chgData name="Jason Zhang" userId="S::jason.zhang@tlgcohort.com::053f0209-24dc-4d59-894d-115366557b02" providerId="AD" clId="Web-{CA223B27-8D9A-427C-99CB-D83C6FE5AC82}" dt="2021-02-19T17:14:50.139" v="66"/>
          <ac:picMkLst>
            <pc:docMk/>
            <pc:sldMk cId="3927832306" sldId="2448"/>
            <ac:picMk id="8" creationId="{9AB29DBC-55D3-49D9-BB44-4936739C4B57}"/>
          </ac:picMkLst>
        </pc:picChg>
      </pc:sldChg>
      <pc:sldChg chg="modSp">
        <pc:chgData name="Jason Zhang" userId="S::jason.zhang@tlgcohort.com::053f0209-24dc-4d59-894d-115366557b02" providerId="AD" clId="Web-{CA223B27-8D9A-427C-99CB-D83C6FE5AC82}" dt="2021-02-19T17:33:52.518" v="304" actId="14100"/>
        <pc:sldMkLst>
          <pc:docMk/>
          <pc:sldMk cId="2944765398" sldId="2451"/>
        </pc:sldMkLst>
        <pc:picChg chg="mod">
          <ac:chgData name="Jason Zhang" userId="S::jason.zhang@tlgcohort.com::053f0209-24dc-4d59-894d-115366557b02" providerId="AD" clId="Web-{CA223B27-8D9A-427C-99CB-D83C6FE5AC82}" dt="2021-02-19T17:33:52.518" v="304" actId="14100"/>
          <ac:picMkLst>
            <pc:docMk/>
            <pc:sldMk cId="2944765398" sldId="2451"/>
            <ac:picMk id="8" creationId="{A596BF19-CC58-4709-B5D6-3FC378FDC7BA}"/>
          </ac:picMkLst>
        </pc:picChg>
      </pc:sldChg>
      <pc:sldChg chg="add del replId">
        <pc:chgData name="Jason Zhang" userId="S::jason.zhang@tlgcohort.com::053f0209-24dc-4d59-894d-115366557b02" providerId="AD" clId="Web-{CA223B27-8D9A-427C-99CB-D83C6FE5AC82}" dt="2021-02-19T17:33:54.018" v="305"/>
        <pc:sldMkLst>
          <pc:docMk/>
          <pc:sldMk cId="2979851954" sldId="2464"/>
        </pc:sldMkLst>
      </pc:sldChg>
      <pc:sldChg chg="addSp delSp modSp add replId">
        <pc:chgData name="Jason Zhang" userId="S::jason.zhang@tlgcohort.com::053f0209-24dc-4d59-894d-115366557b02" providerId="AD" clId="Web-{CA223B27-8D9A-427C-99CB-D83C6FE5AC82}" dt="2021-02-19T17:35:26.365" v="345" actId="20577"/>
        <pc:sldMkLst>
          <pc:docMk/>
          <pc:sldMk cId="3465613622" sldId="2464"/>
        </pc:sldMkLst>
        <pc:spChg chg="add mod">
          <ac:chgData name="Jason Zhang" userId="S::jason.zhang@tlgcohort.com::053f0209-24dc-4d59-894d-115366557b02" providerId="AD" clId="Web-{CA223B27-8D9A-427C-99CB-D83C6FE5AC82}" dt="2021-02-19T17:35:26.365" v="345" actId="20577"/>
          <ac:spMkLst>
            <pc:docMk/>
            <pc:sldMk cId="3465613622" sldId="2464"/>
            <ac:spMk id="2" creationId="{13D801CA-60E8-4C84-8834-E8C6CFAA9635}"/>
          </ac:spMkLst>
        </pc:spChg>
        <pc:spChg chg="mod">
          <ac:chgData name="Jason Zhang" userId="S::jason.zhang@tlgcohort.com::053f0209-24dc-4d59-894d-115366557b02" providerId="AD" clId="Web-{CA223B27-8D9A-427C-99CB-D83C6FE5AC82}" dt="2021-02-19T17:35:06.317" v="333" actId="1076"/>
          <ac:spMkLst>
            <pc:docMk/>
            <pc:sldMk cId="3465613622" sldId="2464"/>
            <ac:spMk id="12" creationId="{50AEA731-C7D0-4A0E-B871-4F369D8BEAC5}"/>
          </ac:spMkLst>
        </pc:spChg>
        <pc:spChg chg="del">
          <ac:chgData name="Jason Zhang" userId="S::jason.zhang@tlgcohort.com::053f0209-24dc-4d59-894d-115366557b02" providerId="AD" clId="Web-{CA223B27-8D9A-427C-99CB-D83C6FE5AC82}" dt="2021-02-19T17:34:15.675" v="311"/>
          <ac:spMkLst>
            <pc:docMk/>
            <pc:sldMk cId="3465613622" sldId="2464"/>
            <ac:spMk id="27" creationId="{2830A1B6-8194-454E-9324-FBCAF68FDE61}"/>
          </ac:spMkLst>
        </pc:spChg>
        <pc:spChg chg="del">
          <ac:chgData name="Jason Zhang" userId="S::jason.zhang@tlgcohort.com::053f0209-24dc-4d59-894d-115366557b02" providerId="AD" clId="Web-{CA223B27-8D9A-427C-99CB-D83C6FE5AC82}" dt="2021-02-19T17:34:15.675" v="310"/>
          <ac:spMkLst>
            <pc:docMk/>
            <pc:sldMk cId="3465613622" sldId="2464"/>
            <ac:spMk id="28" creationId="{7EBFD249-63EB-4A53-B22B-4A1CD0A3E14E}"/>
          </ac:spMkLst>
        </pc:spChg>
        <pc:spChg chg="del">
          <ac:chgData name="Jason Zhang" userId="S::jason.zhang@tlgcohort.com::053f0209-24dc-4d59-894d-115366557b02" providerId="AD" clId="Web-{CA223B27-8D9A-427C-99CB-D83C6FE5AC82}" dt="2021-02-19T17:34:15.675" v="309"/>
          <ac:spMkLst>
            <pc:docMk/>
            <pc:sldMk cId="3465613622" sldId="2464"/>
            <ac:spMk id="29" creationId="{C9BE55FB-2F4B-440E-B255-A6E19D2109F8}"/>
          </ac:spMkLst>
        </pc:spChg>
        <pc:picChg chg="del">
          <ac:chgData name="Jason Zhang" userId="S::jason.zhang@tlgcohort.com::053f0209-24dc-4d59-894d-115366557b02" providerId="AD" clId="Web-{CA223B27-8D9A-427C-99CB-D83C6FE5AC82}" dt="2021-02-19T17:34:16.269" v="314"/>
          <ac:picMkLst>
            <pc:docMk/>
            <pc:sldMk cId="3465613622" sldId="2464"/>
            <ac:picMk id="9" creationId="{D8E6206E-816D-4DB6-986C-08B12167F357}"/>
          </ac:picMkLst>
        </pc:picChg>
        <pc:picChg chg="del">
          <ac:chgData name="Jason Zhang" userId="S::jason.zhang@tlgcohort.com::053f0209-24dc-4d59-894d-115366557b02" providerId="AD" clId="Web-{CA223B27-8D9A-427C-99CB-D83C6FE5AC82}" dt="2021-02-19T17:34:15.675" v="313"/>
          <ac:picMkLst>
            <pc:docMk/>
            <pc:sldMk cId="3465613622" sldId="2464"/>
            <ac:picMk id="23" creationId="{EF62E6AC-A879-41D9-9F88-EB7CC41BDEAE}"/>
          </ac:picMkLst>
        </pc:picChg>
        <pc:picChg chg="del">
          <ac:chgData name="Jason Zhang" userId="S::jason.zhang@tlgcohort.com::053f0209-24dc-4d59-894d-115366557b02" providerId="AD" clId="Web-{CA223B27-8D9A-427C-99CB-D83C6FE5AC82}" dt="2021-02-19T17:34:15.675" v="312"/>
          <ac:picMkLst>
            <pc:docMk/>
            <pc:sldMk cId="3465613622" sldId="2464"/>
            <ac:picMk id="25" creationId="{1EDCA5DD-EF2B-4FA4-B861-FA21097F11E1}"/>
          </ac:picMkLst>
        </pc:picChg>
      </pc:sldChg>
    </pc:docChg>
  </pc:docChgLst>
  <pc:docChgLst>
    <pc:chgData name="Gina Villegas" userId="S::gina.villegas@tlgcohort.com::30cfebcd-8359-4b27-88dd-2c04cfde5ce9" providerId="AD" clId="Web-{BC3B37A8-47D8-47EB-B6FF-79CC03CF5C8F}"/>
    <pc:docChg chg="modSld">
      <pc:chgData name="Gina Villegas" userId="S::gina.villegas@tlgcohort.com::30cfebcd-8359-4b27-88dd-2c04cfde5ce9" providerId="AD" clId="Web-{BC3B37A8-47D8-47EB-B6FF-79CC03CF5C8F}" dt="2021-02-19T23:52:42.001" v="0" actId="1076"/>
      <pc:docMkLst>
        <pc:docMk/>
      </pc:docMkLst>
      <pc:sldChg chg="modSp">
        <pc:chgData name="Gina Villegas" userId="S::gina.villegas@tlgcohort.com::30cfebcd-8359-4b27-88dd-2c04cfde5ce9" providerId="AD" clId="Web-{BC3B37A8-47D8-47EB-B6FF-79CC03CF5C8F}" dt="2021-02-19T23:52:42.001" v="0" actId="1076"/>
        <pc:sldMkLst>
          <pc:docMk/>
          <pc:sldMk cId="3927832306" sldId="2448"/>
        </pc:sldMkLst>
        <pc:spChg chg="mod">
          <ac:chgData name="Gina Villegas" userId="S::gina.villegas@tlgcohort.com::30cfebcd-8359-4b27-88dd-2c04cfde5ce9" providerId="AD" clId="Web-{BC3B37A8-47D8-47EB-B6FF-79CC03CF5C8F}" dt="2021-02-19T23:52:42.001" v="0" actId="1076"/>
          <ac:spMkLst>
            <pc:docMk/>
            <pc:sldMk cId="3927832306" sldId="2448"/>
            <ac:spMk id="9" creationId="{79DC1498-E692-42BA-B69F-6D37E6CFACA0}"/>
          </ac:spMkLst>
        </pc:spChg>
      </pc:sldChg>
    </pc:docChg>
  </pc:docChgLst>
  <pc:docChgLst>
    <pc:chgData name="Matthew Janousek" userId="S::matthew.janousek@tlgcohort.com::d1e76960-6406-45f3-afa6-9a2f3beefda1" providerId="AD" clId="Web-{B05CD0E7-D805-4328-8303-3B8900686365}"/>
    <pc:docChg chg="addSld modSld">
      <pc:chgData name="Matthew Janousek" userId="S::matthew.janousek@tlgcohort.com::d1e76960-6406-45f3-afa6-9a2f3beefda1" providerId="AD" clId="Web-{B05CD0E7-D805-4328-8303-3B8900686365}" dt="2021-02-19T17:53:50.426" v="155" actId="20577"/>
      <pc:docMkLst>
        <pc:docMk/>
      </pc:docMkLst>
      <pc:sldChg chg="addSp delSp modSp mod setBg">
        <pc:chgData name="Matthew Janousek" userId="S::matthew.janousek@tlgcohort.com::d1e76960-6406-45f3-afa6-9a2f3beefda1" providerId="AD" clId="Web-{B05CD0E7-D805-4328-8303-3B8900686365}" dt="2021-02-19T17:35:05.071" v="104"/>
        <pc:sldMkLst>
          <pc:docMk/>
          <pc:sldMk cId="3520097504" sldId="2458"/>
        </pc:sldMkLst>
        <pc:spChg chg="mod ord">
          <ac:chgData name="Matthew Janousek" userId="S::matthew.janousek@tlgcohort.com::d1e76960-6406-45f3-afa6-9a2f3beefda1" providerId="AD" clId="Web-{B05CD0E7-D805-4328-8303-3B8900686365}" dt="2021-02-19T17:35:05.071" v="104"/>
          <ac:spMkLst>
            <pc:docMk/>
            <pc:sldMk cId="3520097504" sldId="2458"/>
            <ac:spMk id="4" creationId="{488A4E75-8F4E-46A7-AAE8-A7F77E52A269}"/>
          </ac:spMkLst>
        </pc:spChg>
        <pc:spChg chg="add del">
          <ac:chgData name="Matthew Janousek" userId="S::matthew.janousek@tlgcohort.com::d1e76960-6406-45f3-afa6-9a2f3beefda1" providerId="AD" clId="Web-{B05CD0E7-D805-4328-8303-3B8900686365}" dt="2021-02-19T17:34:55.946" v="100"/>
          <ac:spMkLst>
            <pc:docMk/>
            <pc:sldMk cId="3520097504" sldId="2458"/>
            <ac:spMk id="11" creationId="{A5711A0E-A428-4ED1-96CB-33D69FD842E4}"/>
          </ac:spMkLst>
        </pc:spChg>
        <pc:spChg chg="add del">
          <ac:chgData name="Matthew Janousek" userId="S::matthew.janousek@tlgcohort.com::d1e76960-6406-45f3-afa6-9a2f3beefda1" providerId="AD" clId="Web-{B05CD0E7-D805-4328-8303-3B8900686365}" dt="2021-02-19T17:35:05.071" v="104"/>
          <ac:spMkLst>
            <pc:docMk/>
            <pc:sldMk cId="3520097504" sldId="2458"/>
            <ac:spMk id="13" creationId="{398F3DEE-0E56-499F-AFAE-C2DA7C2C815B}"/>
          </ac:spMkLst>
        </pc:spChg>
        <pc:spChg chg="add del">
          <ac:chgData name="Matthew Janousek" userId="S::matthew.janousek@tlgcohort.com::d1e76960-6406-45f3-afa6-9a2f3beefda1" providerId="AD" clId="Web-{B05CD0E7-D805-4328-8303-3B8900686365}" dt="2021-02-19T17:34:54.837" v="98"/>
          <ac:spMkLst>
            <pc:docMk/>
            <pc:sldMk cId="3520097504" sldId="2458"/>
            <ac:spMk id="14" creationId="{398F3DEE-0E56-499F-AFAE-C2DA7C2C815B}"/>
          </ac:spMkLst>
        </pc:spChg>
        <pc:spChg chg="add del">
          <ac:chgData name="Matthew Janousek" userId="S::matthew.janousek@tlgcohort.com::d1e76960-6406-45f3-afa6-9a2f3beefda1" providerId="AD" clId="Web-{B05CD0E7-D805-4328-8303-3B8900686365}" dt="2021-02-19T17:35:05.071" v="104"/>
          <ac:spMkLst>
            <pc:docMk/>
            <pc:sldMk cId="3520097504" sldId="2458"/>
            <ac:spMk id="15" creationId="{C32A21FE-C56B-42B6-82D1-D3F0C4A47A3C}"/>
          </ac:spMkLst>
        </pc:spChg>
        <pc:spChg chg="add del">
          <ac:chgData name="Matthew Janousek" userId="S::matthew.janousek@tlgcohort.com::d1e76960-6406-45f3-afa6-9a2f3beefda1" providerId="AD" clId="Web-{B05CD0E7-D805-4328-8303-3B8900686365}" dt="2021-02-19T17:34:54.837" v="98"/>
          <ac:spMkLst>
            <pc:docMk/>
            <pc:sldMk cId="3520097504" sldId="2458"/>
            <ac:spMk id="16" creationId="{C32A21FE-C56B-42B6-82D1-D3F0C4A47A3C}"/>
          </ac:spMkLst>
        </pc:spChg>
        <pc:spChg chg="add del">
          <ac:chgData name="Matthew Janousek" userId="S::matthew.janousek@tlgcohort.com::d1e76960-6406-45f3-afa6-9a2f3beefda1" providerId="AD" clId="Web-{B05CD0E7-D805-4328-8303-3B8900686365}" dt="2021-02-19T17:35:05.071" v="104"/>
          <ac:spMkLst>
            <pc:docMk/>
            <pc:sldMk cId="3520097504" sldId="2458"/>
            <ac:spMk id="17" creationId="{C4BE011A-C166-4E7B-A300-18676738081C}"/>
          </ac:spMkLst>
        </pc:spChg>
        <pc:spChg chg="add del">
          <ac:chgData name="Matthew Janousek" userId="S::matthew.janousek@tlgcohort.com::d1e76960-6406-45f3-afa6-9a2f3beefda1" providerId="AD" clId="Web-{B05CD0E7-D805-4328-8303-3B8900686365}" dt="2021-02-19T17:34:54.837" v="98"/>
          <ac:spMkLst>
            <pc:docMk/>
            <pc:sldMk cId="3520097504" sldId="2458"/>
            <ac:spMk id="18" creationId="{C4BE011A-C166-4E7B-A300-18676738081C}"/>
          </ac:spMkLst>
        </pc:spChg>
        <pc:spChg chg="add del">
          <ac:chgData name="Matthew Janousek" userId="S::matthew.janousek@tlgcohort.com::d1e76960-6406-45f3-afa6-9a2f3beefda1" providerId="AD" clId="Web-{B05CD0E7-D805-4328-8303-3B8900686365}" dt="2021-02-19T17:35:05.071" v="104"/>
          <ac:spMkLst>
            <pc:docMk/>
            <pc:sldMk cId="3520097504" sldId="2458"/>
            <ac:spMk id="19" creationId="{1261A9AF-2897-4CFD-9D9D-17105C8A22D2}"/>
          </ac:spMkLst>
        </pc:spChg>
        <pc:spChg chg="add del">
          <ac:chgData name="Matthew Janousek" userId="S::matthew.janousek@tlgcohort.com::d1e76960-6406-45f3-afa6-9a2f3beefda1" providerId="AD" clId="Web-{B05CD0E7-D805-4328-8303-3B8900686365}" dt="2021-02-19T17:34:54.837" v="98"/>
          <ac:spMkLst>
            <pc:docMk/>
            <pc:sldMk cId="3520097504" sldId="2458"/>
            <ac:spMk id="20" creationId="{1261A9AF-2897-4CFD-9D9D-17105C8A22D2}"/>
          </ac:spMkLst>
        </pc:spChg>
        <pc:spChg chg="add del">
          <ac:chgData name="Matthew Janousek" userId="S::matthew.janousek@tlgcohort.com::d1e76960-6406-45f3-afa6-9a2f3beefda1" providerId="AD" clId="Web-{B05CD0E7-D805-4328-8303-3B8900686365}" dt="2021-02-19T17:35:05.071" v="104"/>
          <ac:spMkLst>
            <pc:docMk/>
            <pc:sldMk cId="3520097504" sldId="2458"/>
            <ac:spMk id="21" creationId="{755E56EF-ADF6-479C-99B3-ADDDE6959783}"/>
          </ac:spMkLst>
        </pc:spChg>
        <pc:spChg chg="add del">
          <ac:chgData name="Matthew Janousek" userId="S::matthew.janousek@tlgcohort.com::d1e76960-6406-45f3-afa6-9a2f3beefda1" providerId="AD" clId="Web-{B05CD0E7-D805-4328-8303-3B8900686365}" dt="2021-02-19T17:34:54.837" v="98"/>
          <ac:spMkLst>
            <pc:docMk/>
            <pc:sldMk cId="3520097504" sldId="2458"/>
            <ac:spMk id="22" creationId="{755E56EF-ADF6-479C-99B3-ADDDE6959783}"/>
          </ac:spMkLst>
        </pc:spChg>
        <pc:picChg chg="mod ord">
          <ac:chgData name="Matthew Janousek" userId="S::matthew.janousek@tlgcohort.com::d1e76960-6406-45f3-afa6-9a2f3beefda1" providerId="AD" clId="Web-{B05CD0E7-D805-4328-8303-3B8900686365}" dt="2021-02-19T17:35:05.071" v="104"/>
          <ac:picMkLst>
            <pc:docMk/>
            <pc:sldMk cId="3520097504" sldId="2458"/>
            <ac:picMk id="3" creationId="{082454E8-A21D-42CC-B7E8-4A7C76EDC411}"/>
          </ac:picMkLst>
        </pc:picChg>
        <pc:picChg chg="mod">
          <ac:chgData name="Matthew Janousek" userId="S::matthew.janousek@tlgcohort.com::d1e76960-6406-45f3-afa6-9a2f3beefda1" providerId="AD" clId="Web-{B05CD0E7-D805-4328-8303-3B8900686365}" dt="2021-02-19T17:35:05.071" v="104"/>
          <ac:picMkLst>
            <pc:docMk/>
            <pc:sldMk cId="3520097504" sldId="2458"/>
            <ac:picMk id="7" creationId="{9D48AA5F-8C63-4D18-B850-15E47E04A5F2}"/>
          </ac:picMkLst>
        </pc:picChg>
        <pc:picChg chg="mod ord">
          <ac:chgData name="Matthew Janousek" userId="S::matthew.janousek@tlgcohort.com::d1e76960-6406-45f3-afa6-9a2f3beefda1" providerId="AD" clId="Web-{B05CD0E7-D805-4328-8303-3B8900686365}" dt="2021-02-19T17:35:05.071" v="104"/>
          <ac:picMkLst>
            <pc:docMk/>
            <pc:sldMk cId="3520097504" sldId="2458"/>
            <ac:picMk id="8" creationId="{1D5DB266-C804-437C-AED7-3D057820D244}"/>
          </ac:picMkLst>
        </pc:picChg>
        <pc:picChg chg="mod">
          <ac:chgData name="Matthew Janousek" userId="S::matthew.janousek@tlgcohort.com::d1e76960-6406-45f3-afa6-9a2f3beefda1" providerId="AD" clId="Web-{B05CD0E7-D805-4328-8303-3B8900686365}" dt="2021-02-19T17:35:05.071" v="104"/>
          <ac:picMkLst>
            <pc:docMk/>
            <pc:sldMk cId="3520097504" sldId="2458"/>
            <ac:picMk id="9" creationId="{62BD1003-CC4E-4CDA-8DC0-1A494F2F8E2A}"/>
          </ac:picMkLst>
        </pc:picChg>
        <pc:cxnChg chg="add del">
          <ac:chgData name="Matthew Janousek" userId="S::matthew.janousek@tlgcohort.com::d1e76960-6406-45f3-afa6-9a2f3beefda1" providerId="AD" clId="Web-{B05CD0E7-D805-4328-8303-3B8900686365}" dt="2021-02-19T17:34:59.180" v="102"/>
          <ac:cxnSpMkLst>
            <pc:docMk/>
            <pc:sldMk cId="3520097504" sldId="2458"/>
            <ac:cxnSpMk id="12" creationId="{8733B210-462D-42A4-BA20-36743BB5E686}"/>
          </ac:cxnSpMkLst>
        </pc:cxnChg>
      </pc:sldChg>
      <pc:sldChg chg="addSp delSp modSp mod setBg">
        <pc:chgData name="Matthew Janousek" userId="S::matthew.janousek@tlgcohort.com::d1e76960-6406-45f3-afa6-9a2f3beefda1" providerId="AD" clId="Web-{B05CD0E7-D805-4328-8303-3B8900686365}" dt="2021-02-19T17:35:05.727" v="105"/>
        <pc:sldMkLst>
          <pc:docMk/>
          <pc:sldMk cId="3871580405" sldId="2461"/>
        </pc:sldMkLst>
        <pc:spChg chg="del">
          <ac:chgData name="Matthew Janousek" userId="S::matthew.janousek@tlgcohort.com::d1e76960-6406-45f3-afa6-9a2f3beefda1" providerId="AD" clId="Web-{B05CD0E7-D805-4328-8303-3B8900686365}" dt="2021-02-19T17:27:11.995" v="90"/>
          <ac:spMkLst>
            <pc:docMk/>
            <pc:sldMk cId="3871580405" sldId="2461"/>
            <ac:spMk id="2" creationId="{32FED633-F778-4503-94EE-53127B820935}"/>
          </ac:spMkLst>
        </pc:spChg>
        <pc:spChg chg="mod">
          <ac:chgData name="Matthew Janousek" userId="S::matthew.janousek@tlgcohort.com::d1e76960-6406-45f3-afa6-9a2f3beefda1" providerId="AD" clId="Web-{B05CD0E7-D805-4328-8303-3B8900686365}" dt="2021-02-19T17:35:05.727" v="105"/>
          <ac:spMkLst>
            <pc:docMk/>
            <pc:sldMk cId="3871580405" sldId="2461"/>
            <ac:spMk id="3" creationId="{9D918C7C-534F-48A4-BCD7-151386A7BD38}"/>
          </ac:spMkLst>
        </pc:spChg>
        <pc:spChg chg="mod">
          <ac:chgData name="Matthew Janousek" userId="S::matthew.janousek@tlgcohort.com::d1e76960-6406-45f3-afa6-9a2f3beefda1" providerId="AD" clId="Web-{B05CD0E7-D805-4328-8303-3B8900686365}" dt="2021-02-19T17:35:05.727" v="105"/>
          <ac:spMkLst>
            <pc:docMk/>
            <pc:sldMk cId="3871580405" sldId="2461"/>
            <ac:spMk id="4" creationId="{3850D22C-50F4-430A-AB97-ABD90E0BDC22}"/>
          </ac:spMkLst>
        </pc:spChg>
        <pc:spChg chg="add del mod">
          <ac:chgData name="Matthew Janousek" userId="S::matthew.janousek@tlgcohort.com::d1e76960-6406-45f3-afa6-9a2f3beefda1" providerId="AD" clId="Web-{B05CD0E7-D805-4328-8303-3B8900686365}" dt="2021-02-19T17:28:57.572" v="92"/>
          <ac:spMkLst>
            <pc:docMk/>
            <pc:sldMk cId="3871580405" sldId="2461"/>
            <ac:spMk id="7" creationId="{4AEAD5B7-F27C-44E4-A639-0E03C4934924}"/>
          </ac:spMkLst>
        </pc:spChg>
        <pc:spChg chg="add del mod">
          <ac:chgData name="Matthew Janousek" userId="S::matthew.janousek@tlgcohort.com::d1e76960-6406-45f3-afa6-9a2f3beefda1" providerId="AD" clId="Web-{B05CD0E7-D805-4328-8303-3B8900686365}" dt="2021-02-19T17:35:05.727" v="105"/>
          <ac:spMkLst>
            <pc:docMk/>
            <pc:sldMk cId="3871580405" sldId="2461"/>
            <ac:spMk id="10" creationId="{F3F6B4C1-8F17-4810-9741-2A5D3BBAD218}"/>
          </ac:spMkLst>
        </pc:spChg>
        <pc:spChg chg="add del">
          <ac:chgData name="Matthew Janousek" userId="S::matthew.janousek@tlgcohort.com::d1e76960-6406-45f3-afa6-9a2f3beefda1" providerId="AD" clId="Web-{B05CD0E7-D805-4328-8303-3B8900686365}" dt="2021-02-19T17:35:05.727" v="105"/>
          <ac:spMkLst>
            <pc:docMk/>
            <pc:sldMk cId="3871580405" sldId="2461"/>
            <ac:spMk id="15" creationId="{09588DA8-065E-4F6F-8EFD-43104AB2E0CF}"/>
          </ac:spMkLst>
        </pc:spChg>
        <pc:spChg chg="add del">
          <ac:chgData name="Matthew Janousek" userId="S::matthew.janousek@tlgcohort.com::d1e76960-6406-45f3-afa6-9a2f3beefda1" providerId="AD" clId="Web-{B05CD0E7-D805-4328-8303-3B8900686365}" dt="2021-02-19T17:35:05.727" v="105"/>
          <ac:spMkLst>
            <pc:docMk/>
            <pc:sldMk cId="3871580405" sldId="2461"/>
            <ac:spMk id="17" creationId="{C4285719-470E-454C-AF62-8323075F1F5B}"/>
          </ac:spMkLst>
        </pc:spChg>
        <pc:spChg chg="add del">
          <ac:chgData name="Matthew Janousek" userId="S::matthew.janousek@tlgcohort.com::d1e76960-6406-45f3-afa6-9a2f3beefda1" providerId="AD" clId="Web-{B05CD0E7-D805-4328-8303-3B8900686365}" dt="2021-02-19T17:35:05.727" v="105"/>
          <ac:spMkLst>
            <pc:docMk/>
            <pc:sldMk cId="3871580405" sldId="2461"/>
            <ac:spMk id="19" creationId="{CD9FE4EF-C4D8-49A0-B2FF-81D8DB7D8A24}"/>
          </ac:spMkLst>
        </pc:spChg>
        <pc:spChg chg="add del">
          <ac:chgData name="Matthew Janousek" userId="S::matthew.janousek@tlgcohort.com::d1e76960-6406-45f3-afa6-9a2f3beefda1" providerId="AD" clId="Web-{B05CD0E7-D805-4328-8303-3B8900686365}" dt="2021-02-19T17:35:05.727" v="105"/>
          <ac:spMkLst>
            <pc:docMk/>
            <pc:sldMk cId="3871580405" sldId="2461"/>
            <ac:spMk id="21" creationId="{4300840D-0A0B-4512-BACA-B439D5B9C57C}"/>
          </ac:spMkLst>
        </pc:spChg>
        <pc:spChg chg="add del">
          <ac:chgData name="Matthew Janousek" userId="S::matthew.janousek@tlgcohort.com::d1e76960-6406-45f3-afa6-9a2f3beefda1" providerId="AD" clId="Web-{B05CD0E7-D805-4328-8303-3B8900686365}" dt="2021-02-19T17:35:05.727" v="105"/>
          <ac:spMkLst>
            <pc:docMk/>
            <pc:sldMk cId="3871580405" sldId="2461"/>
            <ac:spMk id="23" creationId="{D2B78728-A580-49A7-84F9-6EF6F583ADE0}"/>
          </ac:spMkLst>
        </pc:spChg>
        <pc:spChg chg="add del">
          <ac:chgData name="Matthew Janousek" userId="S::matthew.janousek@tlgcohort.com::d1e76960-6406-45f3-afa6-9a2f3beefda1" providerId="AD" clId="Web-{B05CD0E7-D805-4328-8303-3B8900686365}" dt="2021-02-19T17:35:05.727" v="105"/>
          <ac:spMkLst>
            <pc:docMk/>
            <pc:sldMk cId="3871580405" sldId="2461"/>
            <ac:spMk id="25" creationId="{38FAA1A1-D861-433F-88FA-1E9D6FD31D11}"/>
          </ac:spMkLst>
        </pc:spChg>
        <pc:spChg chg="add del">
          <ac:chgData name="Matthew Janousek" userId="S::matthew.janousek@tlgcohort.com::d1e76960-6406-45f3-afa6-9a2f3beefda1" providerId="AD" clId="Web-{B05CD0E7-D805-4328-8303-3B8900686365}" dt="2021-02-19T17:35:05.727" v="105"/>
          <ac:spMkLst>
            <pc:docMk/>
            <pc:sldMk cId="3871580405" sldId="2461"/>
            <ac:spMk id="27" creationId="{8D71EDA1-87BF-4D5D-AB79-F346FD19278A}"/>
          </ac:spMkLst>
        </pc:spChg>
        <pc:picChg chg="add del mod ord modCrop">
          <ac:chgData name="Matthew Janousek" userId="S::matthew.janousek@tlgcohort.com::d1e76960-6406-45f3-afa6-9a2f3beefda1" providerId="AD" clId="Web-{B05CD0E7-D805-4328-8303-3B8900686365}" dt="2021-02-19T17:27:22.792" v="91"/>
          <ac:picMkLst>
            <pc:docMk/>
            <pc:sldMk cId="3871580405" sldId="2461"/>
            <ac:picMk id="5" creationId="{E5666C7A-07F0-45CC-A6D6-58BD0EBBF058}"/>
          </ac:picMkLst>
        </pc:picChg>
        <pc:picChg chg="add del mod ord modCrop">
          <ac:chgData name="Matthew Janousek" userId="S::matthew.janousek@tlgcohort.com::d1e76960-6406-45f3-afa6-9a2f3beefda1" providerId="AD" clId="Web-{B05CD0E7-D805-4328-8303-3B8900686365}" dt="2021-02-19T17:29:08.697" v="95"/>
          <ac:picMkLst>
            <pc:docMk/>
            <pc:sldMk cId="3871580405" sldId="2461"/>
            <ac:picMk id="8" creationId="{DE956BC8-1F66-4635-8AEA-EC28A67C0BC5}"/>
          </ac:picMkLst>
        </pc:picChg>
      </pc:sldChg>
      <pc:sldChg chg="modSp">
        <pc:chgData name="Matthew Janousek" userId="S::matthew.janousek@tlgcohort.com::d1e76960-6406-45f3-afa6-9a2f3beefda1" providerId="AD" clId="Web-{B05CD0E7-D805-4328-8303-3B8900686365}" dt="2021-02-19T17:38:34.680" v="123" actId="1076"/>
        <pc:sldMkLst>
          <pc:docMk/>
          <pc:sldMk cId="2786608143" sldId="2462"/>
        </pc:sldMkLst>
        <pc:spChg chg="mod">
          <ac:chgData name="Matthew Janousek" userId="S::matthew.janousek@tlgcohort.com::d1e76960-6406-45f3-afa6-9a2f3beefda1" providerId="AD" clId="Web-{B05CD0E7-D805-4328-8303-3B8900686365}" dt="2021-02-19T17:38:07.915" v="120" actId="1076"/>
          <ac:spMkLst>
            <pc:docMk/>
            <pc:sldMk cId="2786608143" sldId="2462"/>
            <ac:spMk id="3" creationId="{9D918C7C-534F-48A4-BCD7-151386A7BD38}"/>
          </ac:spMkLst>
        </pc:spChg>
        <pc:spChg chg="mod">
          <ac:chgData name="Matthew Janousek" userId="S::matthew.janousek@tlgcohort.com::d1e76960-6406-45f3-afa6-9a2f3beefda1" providerId="AD" clId="Web-{B05CD0E7-D805-4328-8303-3B8900686365}" dt="2021-02-19T17:38:34.680" v="123" actId="1076"/>
          <ac:spMkLst>
            <pc:docMk/>
            <pc:sldMk cId="2786608143" sldId="2462"/>
            <ac:spMk id="4" creationId="{3850D22C-50F4-430A-AB97-ABD90E0BDC22}"/>
          </ac:spMkLst>
        </pc:spChg>
      </pc:sldChg>
      <pc:sldChg chg="addSp delSp modSp new mod setBg setClrOvrMap">
        <pc:chgData name="Matthew Janousek" userId="S::matthew.janousek@tlgcohort.com::d1e76960-6406-45f3-afa6-9a2f3beefda1" providerId="AD" clId="Web-{B05CD0E7-D805-4328-8303-3B8900686365}" dt="2021-02-19T17:53:50.426" v="155" actId="20577"/>
        <pc:sldMkLst>
          <pc:docMk/>
          <pc:sldMk cId="1156261544" sldId="2465"/>
        </pc:sldMkLst>
        <pc:spChg chg="del">
          <ac:chgData name="Matthew Janousek" userId="S::matthew.janousek@tlgcohort.com::d1e76960-6406-45f3-afa6-9a2f3beefda1" providerId="AD" clId="Web-{B05CD0E7-D805-4328-8303-3B8900686365}" dt="2021-02-19T17:51:25.771" v="132"/>
          <ac:spMkLst>
            <pc:docMk/>
            <pc:sldMk cId="1156261544" sldId="2465"/>
            <ac:spMk id="2" creationId="{ED7B67AF-4EC1-42BA-A341-B3C1083DC02A}"/>
          </ac:spMkLst>
        </pc:spChg>
        <pc:spChg chg="mod">
          <ac:chgData name="Matthew Janousek" userId="S::matthew.janousek@tlgcohort.com::d1e76960-6406-45f3-afa6-9a2f3beefda1" providerId="AD" clId="Web-{B05CD0E7-D805-4328-8303-3B8900686365}" dt="2021-02-19T17:53:50.426" v="155" actId="20577"/>
          <ac:spMkLst>
            <pc:docMk/>
            <pc:sldMk cId="1156261544" sldId="2465"/>
            <ac:spMk id="3" creationId="{B59398DF-E15E-4572-90D1-4E73C9AE2A59}"/>
          </ac:spMkLst>
        </pc:spChg>
        <pc:spChg chg="del mod ord">
          <ac:chgData name="Matthew Janousek" userId="S::matthew.janousek@tlgcohort.com::d1e76960-6406-45f3-afa6-9a2f3beefda1" providerId="AD" clId="Web-{B05CD0E7-D805-4328-8303-3B8900686365}" dt="2021-02-19T17:52:40.099" v="144"/>
          <ac:spMkLst>
            <pc:docMk/>
            <pc:sldMk cId="1156261544" sldId="2465"/>
            <ac:spMk id="4" creationId="{9A58ADBD-0FBB-4E6D-9A39-2D527883DC7A}"/>
          </ac:spMkLst>
        </pc:spChg>
        <pc:spChg chg="mod">
          <ac:chgData name="Matthew Janousek" userId="S::matthew.janousek@tlgcohort.com::d1e76960-6406-45f3-afa6-9a2f3beefda1" providerId="AD" clId="Web-{B05CD0E7-D805-4328-8303-3B8900686365}" dt="2021-02-19T17:53:31.583" v="145"/>
          <ac:spMkLst>
            <pc:docMk/>
            <pc:sldMk cId="1156261544" sldId="2465"/>
            <ac:spMk id="5" creationId="{5B202C10-5192-457D-9C99-ADF5388A2476}"/>
          </ac:spMkLst>
        </pc:spChg>
        <pc:spChg chg="add del">
          <ac:chgData name="Matthew Janousek" userId="S::matthew.janousek@tlgcohort.com::d1e76960-6406-45f3-afa6-9a2f3beefda1" providerId="AD" clId="Web-{B05CD0E7-D805-4328-8303-3B8900686365}" dt="2021-02-19T17:51:47.599" v="136"/>
          <ac:spMkLst>
            <pc:docMk/>
            <pc:sldMk cId="1156261544" sldId="2465"/>
            <ac:spMk id="8" creationId="{D928DD85-BB99-450D-A702-2683E0296282}"/>
          </ac:spMkLst>
        </pc:spChg>
        <pc:spChg chg="add del">
          <ac:chgData name="Matthew Janousek" userId="S::matthew.janousek@tlgcohort.com::d1e76960-6406-45f3-afa6-9a2f3beefda1" providerId="AD" clId="Web-{B05CD0E7-D805-4328-8303-3B8900686365}" dt="2021-02-19T17:51:47.599" v="136"/>
          <ac:spMkLst>
            <pc:docMk/>
            <pc:sldMk cId="1156261544" sldId="2465"/>
            <ac:spMk id="9" creationId="{240E5BD2-4019-4012-A1AA-628900E659E9}"/>
          </ac:spMkLst>
        </pc:spChg>
        <pc:spChg chg="add del">
          <ac:chgData name="Matthew Janousek" userId="S::matthew.janousek@tlgcohort.com::d1e76960-6406-45f3-afa6-9a2f3beefda1" providerId="AD" clId="Web-{B05CD0E7-D805-4328-8303-3B8900686365}" dt="2021-02-19T17:51:57.771" v="138"/>
          <ac:spMkLst>
            <pc:docMk/>
            <pc:sldMk cId="1156261544" sldId="2465"/>
            <ac:spMk id="10" creationId="{A8384FB5-9ADC-4DDC-881B-597D56F5B15D}"/>
          </ac:spMkLst>
        </pc:spChg>
        <pc:spChg chg="add del">
          <ac:chgData name="Matthew Janousek" userId="S::matthew.janousek@tlgcohort.com::d1e76960-6406-45f3-afa6-9a2f3beefda1" providerId="AD" clId="Web-{B05CD0E7-D805-4328-8303-3B8900686365}" dt="2021-02-19T17:51:35.364" v="134"/>
          <ac:spMkLst>
            <pc:docMk/>
            <pc:sldMk cId="1156261544" sldId="2465"/>
            <ac:spMk id="11" creationId="{F56F5174-31D9-4DBB-AAB7-A1FD7BDB1352}"/>
          </ac:spMkLst>
        </pc:spChg>
        <pc:spChg chg="add del">
          <ac:chgData name="Matthew Janousek" userId="S::matthew.janousek@tlgcohort.com::d1e76960-6406-45f3-afa6-9a2f3beefda1" providerId="AD" clId="Web-{B05CD0E7-D805-4328-8303-3B8900686365}" dt="2021-02-19T17:51:57.771" v="138"/>
          <ac:spMkLst>
            <pc:docMk/>
            <pc:sldMk cId="1156261544" sldId="2465"/>
            <ac:spMk id="12" creationId="{91E5A9A7-95C6-4F4F-B00E-C82E07FE62EF}"/>
          </ac:spMkLst>
        </pc:spChg>
        <pc:spChg chg="add del">
          <ac:chgData name="Matthew Janousek" userId="S::matthew.janousek@tlgcohort.com::d1e76960-6406-45f3-afa6-9a2f3beefda1" providerId="AD" clId="Web-{B05CD0E7-D805-4328-8303-3B8900686365}" dt="2021-02-19T17:51:57.771" v="138"/>
          <ac:spMkLst>
            <pc:docMk/>
            <pc:sldMk cId="1156261544" sldId="2465"/>
            <ac:spMk id="14" creationId="{D07DD2DE-F619-49DD-B5E7-03A290FF4ED1}"/>
          </ac:spMkLst>
        </pc:spChg>
        <pc:spChg chg="add del">
          <ac:chgData name="Matthew Janousek" userId="S::matthew.janousek@tlgcohort.com::d1e76960-6406-45f3-afa6-9a2f3beefda1" providerId="AD" clId="Web-{B05CD0E7-D805-4328-8303-3B8900686365}" dt="2021-02-19T17:51:35.364" v="134"/>
          <ac:spMkLst>
            <pc:docMk/>
            <pc:sldMk cId="1156261544" sldId="2465"/>
            <ac:spMk id="15" creationId="{F9A95BEE-6BB1-4A28-A8E6-A34B2E42EF87}"/>
          </ac:spMkLst>
        </pc:spChg>
        <pc:spChg chg="add del">
          <ac:chgData name="Matthew Janousek" userId="S::matthew.janousek@tlgcohort.com::d1e76960-6406-45f3-afa6-9a2f3beefda1" providerId="AD" clId="Web-{B05CD0E7-D805-4328-8303-3B8900686365}" dt="2021-02-19T17:52:24.661" v="140"/>
          <ac:spMkLst>
            <pc:docMk/>
            <pc:sldMk cId="1156261544" sldId="2465"/>
            <ac:spMk id="16" creationId="{EBF87945-A001-489F-9D9B-7D9435F0B9CA}"/>
          </ac:spMkLst>
        </pc:spChg>
        <pc:spChg chg="add del">
          <ac:chgData name="Matthew Janousek" userId="S::matthew.janousek@tlgcohort.com::d1e76960-6406-45f3-afa6-9a2f3beefda1" providerId="AD" clId="Web-{B05CD0E7-D805-4328-8303-3B8900686365}" dt="2021-02-19T17:51:57.771" v="138"/>
          <ac:spMkLst>
            <pc:docMk/>
            <pc:sldMk cId="1156261544" sldId="2465"/>
            <ac:spMk id="17" creationId="{85149191-5F60-4A28-AAFF-039F96B0F3EC}"/>
          </ac:spMkLst>
        </pc:spChg>
        <pc:spChg chg="add del">
          <ac:chgData name="Matthew Janousek" userId="S::matthew.janousek@tlgcohort.com::d1e76960-6406-45f3-afa6-9a2f3beefda1" providerId="AD" clId="Web-{B05CD0E7-D805-4328-8303-3B8900686365}" dt="2021-02-19T17:51:57.771" v="138"/>
          <ac:spMkLst>
            <pc:docMk/>
            <pc:sldMk cId="1156261544" sldId="2465"/>
            <ac:spMk id="19" creationId="{F8260ED5-17F7-4158-B241-D51DD4CF1B7E}"/>
          </ac:spMkLst>
        </pc:spChg>
        <pc:spChg chg="add del">
          <ac:chgData name="Matthew Janousek" userId="S::matthew.janousek@tlgcohort.com::d1e76960-6406-45f3-afa6-9a2f3beefda1" providerId="AD" clId="Web-{B05CD0E7-D805-4328-8303-3B8900686365}" dt="2021-02-19T17:53:31.583" v="145"/>
          <ac:spMkLst>
            <pc:docMk/>
            <pc:sldMk cId="1156261544" sldId="2465"/>
            <ac:spMk id="20" creationId="{D928DD85-BB99-450D-A702-2683E0296282}"/>
          </ac:spMkLst>
        </pc:spChg>
        <pc:spChg chg="add del">
          <ac:chgData name="Matthew Janousek" userId="S::matthew.janousek@tlgcohort.com::d1e76960-6406-45f3-afa6-9a2f3beefda1" providerId="AD" clId="Web-{B05CD0E7-D805-4328-8303-3B8900686365}" dt="2021-02-19T17:53:31.583" v="145"/>
          <ac:spMkLst>
            <pc:docMk/>
            <pc:sldMk cId="1156261544" sldId="2465"/>
            <ac:spMk id="21" creationId="{240E5BD2-4019-4012-A1AA-628900E659E9}"/>
          </ac:spMkLst>
        </pc:spChg>
        <pc:spChg chg="add">
          <ac:chgData name="Matthew Janousek" userId="S::matthew.janousek@tlgcohort.com::d1e76960-6406-45f3-afa6-9a2f3beefda1" providerId="AD" clId="Web-{B05CD0E7-D805-4328-8303-3B8900686365}" dt="2021-02-19T17:53:31.583" v="145"/>
          <ac:spMkLst>
            <pc:docMk/>
            <pc:sldMk cId="1156261544" sldId="2465"/>
            <ac:spMk id="26" creationId="{0671A8AE-40A1-4631-A6B8-581AFF065482}"/>
          </ac:spMkLst>
        </pc:spChg>
        <pc:spChg chg="add">
          <ac:chgData name="Matthew Janousek" userId="S::matthew.janousek@tlgcohort.com::d1e76960-6406-45f3-afa6-9a2f3beefda1" providerId="AD" clId="Web-{B05CD0E7-D805-4328-8303-3B8900686365}" dt="2021-02-19T17:53:31.583" v="145"/>
          <ac:spMkLst>
            <pc:docMk/>
            <pc:sldMk cId="1156261544" sldId="2465"/>
            <ac:spMk id="28" creationId="{AB58EF07-17C2-48CF-ABB0-EEF1F17CB8F0}"/>
          </ac:spMkLst>
        </pc:spChg>
        <pc:spChg chg="add">
          <ac:chgData name="Matthew Janousek" userId="S::matthew.janousek@tlgcohort.com::d1e76960-6406-45f3-afa6-9a2f3beefda1" providerId="AD" clId="Web-{B05CD0E7-D805-4328-8303-3B8900686365}" dt="2021-02-19T17:53:31.583" v="145"/>
          <ac:spMkLst>
            <pc:docMk/>
            <pc:sldMk cId="1156261544" sldId="2465"/>
            <ac:spMk id="30" creationId="{AF2F604E-43BE-4DC3-B983-E071523364F8}"/>
          </ac:spMkLst>
        </pc:spChg>
        <pc:spChg chg="add">
          <ac:chgData name="Matthew Janousek" userId="S::matthew.janousek@tlgcohort.com::d1e76960-6406-45f3-afa6-9a2f3beefda1" providerId="AD" clId="Web-{B05CD0E7-D805-4328-8303-3B8900686365}" dt="2021-02-19T17:53:31.583" v="145"/>
          <ac:spMkLst>
            <pc:docMk/>
            <pc:sldMk cId="1156261544" sldId="2465"/>
            <ac:spMk id="32" creationId="{08C9B587-E65E-4B52-B37C-ABEBB6E87928}"/>
          </ac:spMkLst>
        </pc:spChg>
        <pc:picChg chg="add mod ord modCrop">
          <ac:chgData name="Matthew Janousek" userId="S::matthew.janousek@tlgcohort.com::d1e76960-6406-45f3-afa6-9a2f3beefda1" providerId="AD" clId="Web-{B05CD0E7-D805-4328-8303-3B8900686365}" dt="2021-02-19T17:53:31.583" v="145"/>
          <ac:picMkLst>
            <pc:docMk/>
            <pc:sldMk cId="1156261544" sldId="2465"/>
            <ac:picMk id="6" creationId="{F5A651A4-8092-4AAE-BCB5-4EAFB6CF13B9}"/>
          </ac:picMkLst>
        </pc:picChg>
        <pc:picChg chg="add del">
          <ac:chgData name="Matthew Janousek" userId="S::matthew.janousek@tlgcohort.com::d1e76960-6406-45f3-afa6-9a2f3beefda1" providerId="AD" clId="Web-{B05CD0E7-D805-4328-8303-3B8900686365}" dt="2021-02-19T17:51:35.364" v="134"/>
          <ac:picMkLst>
            <pc:docMk/>
            <pc:sldMk cId="1156261544" sldId="2465"/>
            <ac:picMk id="13" creationId="{AE113210-7872-481A-ADE6-3A05CCAF5EB2}"/>
          </ac:picMkLst>
        </pc:picChg>
        <pc:cxnChg chg="add del">
          <ac:chgData name="Matthew Janousek" userId="S::matthew.janousek@tlgcohort.com::d1e76960-6406-45f3-afa6-9a2f3beefda1" providerId="AD" clId="Web-{B05CD0E7-D805-4328-8303-3B8900686365}" dt="2021-02-19T17:52:31.630" v="142"/>
          <ac:cxnSpMkLst>
            <pc:docMk/>
            <pc:sldMk cId="1156261544" sldId="2465"/>
            <ac:cxnSpMk id="18" creationId="{A7F400EE-A8A5-48AF-B4D6-291B52C6F0B0}"/>
          </ac:cxnSpMkLst>
        </pc:cxnChg>
      </pc:sldChg>
    </pc:docChg>
  </pc:docChgLst>
  <pc:docChgLst>
    <pc:chgData name="Matthew Janousek" userId="S::matthew.janousek@tlgcohort.com::d1e76960-6406-45f3-afa6-9a2f3beefda1" providerId="AD" clId="Web-{F4EB442F-9608-4C82-BDD5-0F6C216EE585}"/>
    <pc:docChg chg="modSld">
      <pc:chgData name="Matthew Janousek" userId="S::matthew.janousek@tlgcohort.com::d1e76960-6406-45f3-afa6-9a2f3beefda1" providerId="AD" clId="Web-{F4EB442F-9608-4C82-BDD5-0F6C216EE585}" dt="2021-02-19T17:04:54.768" v="15" actId="1076"/>
      <pc:docMkLst>
        <pc:docMk/>
      </pc:docMkLst>
      <pc:sldChg chg="addSp delSp modSp">
        <pc:chgData name="Matthew Janousek" userId="S::matthew.janousek@tlgcohort.com::d1e76960-6406-45f3-afa6-9a2f3beefda1" providerId="AD" clId="Web-{F4EB442F-9608-4C82-BDD5-0F6C216EE585}" dt="2021-02-19T17:04:54.768" v="15" actId="1076"/>
        <pc:sldMkLst>
          <pc:docMk/>
          <pc:sldMk cId="3520097504" sldId="2458"/>
        </pc:sldMkLst>
        <pc:spChg chg="del mod">
          <ac:chgData name="Matthew Janousek" userId="S::matthew.janousek@tlgcohort.com::d1e76960-6406-45f3-afa6-9a2f3beefda1" providerId="AD" clId="Web-{F4EB442F-9608-4C82-BDD5-0F6C216EE585}" dt="2021-02-19T17:00:37.737" v="6"/>
          <ac:spMkLst>
            <pc:docMk/>
            <pc:sldMk cId="3520097504" sldId="2458"/>
            <ac:spMk id="2" creationId="{DAF72BBC-FC90-4B63-96CA-ABED853DBAD0}"/>
          </ac:spMkLst>
        </pc:spChg>
        <pc:spChg chg="mod">
          <ac:chgData name="Matthew Janousek" userId="S::matthew.janousek@tlgcohort.com::d1e76960-6406-45f3-afa6-9a2f3beefda1" providerId="AD" clId="Web-{F4EB442F-9608-4C82-BDD5-0F6C216EE585}" dt="2021-02-19T17:00:39.174" v="7" actId="1076"/>
          <ac:spMkLst>
            <pc:docMk/>
            <pc:sldMk cId="3520097504" sldId="2458"/>
            <ac:spMk id="4" creationId="{488A4E75-8F4E-46A7-AAE8-A7F77E52A269}"/>
          </ac:spMkLst>
        </pc:spChg>
        <pc:spChg chg="add del mod">
          <ac:chgData name="Matthew Janousek" userId="S::matthew.janousek@tlgcohort.com::d1e76960-6406-45f3-afa6-9a2f3beefda1" providerId="AD" clId="Web-{F4EB442F-9608-4C82-BDD5-0F6C216EE585}" dt="2021-02-19T17:00:43.237" v="8"/>
          <ac:spMkLst>
            <pc:docMk/>
            <pc:sldMk cId="3520097504" sldId="2458"/>
            <ac:spMk id="6" creationId="{271B3962-2524-4B4D-8260-F58FACD03F94}"/>
          </ac:spMkLst>
        </pc:spChg>
        <pc:picChg chg="add mod">
          <ac:chgData name="Matthew Janousek" userId="S::matthew.janousek@tlgcohort.com::d1e76960-6406-45f3-afa6-9a2f3beefda1" providerId="AD" clId="Web-{F4EB442F-9608-4C82-BDD5-0F6C216EE585}" dt="2021-02-19T17:00:20.627" v="3" actId="1076"/>
          <ac:picMkLst>
            <pc:docMk/>
            <pc:sldMk cId="3520097504" sldId="2458"/>
            <ac:picMk id="3" creationId="{082454E8-A21D-42CC-B7E8-4A7C76EDC411}"/>
          </ac:picMkLst>
        </pc:picChg>
        <pc:picChg chg="add mod">
          <ac:chgData name="Matthew Janousek" userId="S::matthew.janousek@tlgcohort.com::d1e76960-6406-45f3-afa6-9a2f3beefda1" providerId="AD" clId="Web-{F4EB442F-9608-4C82-BDD5-0F6C216EE585}" dt="2021-02-19T17:02:15.565" v="11" actId="1076"/>
          <ac:picMkLst>
            <pc:docMk/>
            <pc:sldMk cId="3520097504" sldId="2458"/>
            <ac:picMk id="7" creationId="{9D48AA5F-8C63-4D18-B850-15E47E04A5F2}"/>
          </ac:picMkLst>
        </pc:picChg>
        <pc:picChg chg="add mod">
          <ac:chgData name="Matthew Janousek" userId="S::matthew.janousek@tlgcohort.com::d1e76960-6406-45f3-afa6-9a2f3beefda1" providerId="AD" clId="Web-{F4EB442F-9608-4C82-BDD5-0F6C216EE585}" dt="2021-02-19T17:04:54.768" v="15" actId="1076"/>
          <ac:picMkLst>
            <pc:docMk/>
            <pc:sldMk cId="3520097504" sldId="2458"/>
            <ac:picMk id="9" creationId="{62BD1003-CC4E-4CDA-8DC0-1A494F2F8E2A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F97DFCF-F890-A143-9133-C8B65C9B01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E2C281-2434-D94F-B4BD-BA3CD4DB8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D5B4E-BF3E-3B45-A4BA-D6C3B92870D7}" type="datetimeFigureOut">
              <a:rPr lang="en-US" smtClean="0"/>
              <a:t>2/22/2021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17CBFA-633D-5540-AFAA-BE1F495EC6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6B5631-D714-AD41-853B-A883ADC344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5AE8BC-2AB3-9E4C-9797-2A6F8A74C7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9870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A8621B-8C8E-49BA-8772-41D0FE75A082}" type="datetimeFigureOut">
              <a:rPr lang="en-US" smtClean="0"/>
              <a:t>2/22/2021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8B34ED-4CDD-41C9-90F7-D768D5559A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970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0104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1644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0255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8302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3237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12343" y="5922140"/>
            <a:ext cx="5167313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58235C5-25B1-4243-9762-4AAD3C08E8B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038600" y="3608511"/>
            <a:ext cx="4114800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cap="all" baseline="0"/>
            </a:lvl1pPr>
          </a:lstStyle>
          <a:p>
            <a:r>
              <a:rPr lang="en-US" spc="300"/>
              <a:t>ANNUAL REVIEW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8B2C6E-DB6F-4476-8E95-9F6EC79392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0836" y="2445633"/>
            <a:ext cx="11490325" cy="823913"/>
          </a:xfrm>
        </p:spPr>
        <p:txBody>
          <a:bodyPr>
            <a:noAutofit/>
          </a:bodyPr>
          <a:lstStyle>
            <a:lvl1pPr>
              <a:lnSpc>
                <a:spcPct val="150000"/>
              </a:lnSpc>
              <a:spcBef>
                <a:spcPts val="1000"/>
              </a:spcBef>
              <a:defRPr sz="4000" cap="all" spc="300" baseline="0"/>
            </a:lvl1pPr>
          </a:lstStyle>
          <a:p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23031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58000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1661160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6CDEBF2-B5C9-4887-B717-81C3D1A73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16A7FA3-8C13-4E5A-88C4-4357C8ACD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07044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196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9074D0F-754F-4F2C-A410-F222D2D2346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02365" y="1660810"/>
            <a:ext cx="10787270" cy="830649"/>
          </a:xfrm>
        </p:spPr>
        <p:txBody>
          <a:bodyPr>
            <a:noAutofit/>
          </a:bodyPr>
          <a:lstStyle/>
          <a:p>
            <a:r>
              <a:rPr lang="en-US" sz="4000" spc="300"/>
              <a:t>Click to edit Master title style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12343" y="5137992"/>
            <a:ext cx="5167313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1D89734B-03E0-4ADE-8F62-C819F3E976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8194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85971F4D-8B59-4B3E-9169-64E0EF1BA85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63664" y="3893330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3" name="Text Placeholder 13">
            <a:extLst>
              <a:ext uri="{FF2B5EF4-FFF2-40B4-BE49-F238E27FC236}">
                <a16:creationId xmlns:a16="http://schemas.microsoft.com/office/drawing/2014/main" id="{90B19777-E2ED-419C-B486-857117FD081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39138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4" name="Online Image Placeholder 33">
            <a:extLst>
              <a:ext uri="{FF2B5EF4-FFF2-40B4-BE49-F238E27FC236}">
                <a16:creationId xmlns:a16="http://schemas.microsoft.com/office/drawing/2014/main" id="{1A58EB44-F532-4998-B316-61C738C37BF5}"/>
              </a:ext>
            </a:extLst>
          </p:cNvPr>
          <p:cNvSpPr>
            <a:spLocks noGrp="1"/>
          </p:cNvSpPr>
          <p:nvPr>
            <p:ph type="clipArt" sz="quarter" idx="19" hasCustomPrompt="1"/>
          </p:nvPr>
        </p:nvSpPr>
        <p:spPr>
          <a:xfrm>
            <a:off x="1754768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/>
              <a:t>Icon</a:t>
            </a:r>
          </a:p>
        </p:txBody>
      </p:sp>
      <p:sp>
        <p:nvSpPr>
          <p:cNvPr id="35" name="Online Image Placeholder 33">
            <a:extLst>
              <a:ext uri="{FF2B5EF4-FFF2-40B4-BE49-F238E27FC236}">
                <a16:creationId xmlns:a16="http://schemas.microsoft.com/office/drawing/2014/main" id="{33763C3C-3545-40BD-9B2C-DC4C0E4CE819}"/>
              </a:ext>
            </a:extLst>
          </p:cNvPr>
          <p:cNvSpPr>
            <a:spLocks noGrp="1"/>
          </p:cNvSpPr>
          <p:nvPr>
            <p:ph type="clipArt" sz="quarter" idx="20" hasCustomPrompt="1"/>
          </p:nvPr>
        </p:nvSpPr>
        <p:spPr>
          <a:xfrm>
            <a:off x="5730240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/>
              <a:t>Icon</a:t>
            </a:r>
          </a:p>
        </p:txBody>
      </p:sp>
      <p:sp>
        <p:nvSpPr>
          <p:cNvPr id="36" name="Online Image Placeholder 33">
            <a:extLst>
              <a:ext uri="{FF2B5EF4-FFF2-40B4-BE49-F238E27FC236}">
                <a16:creationId xmlns:a16="http://schemas.microsoft.com/office/drawing/2014/main" id="{1C5D3777-17F3-4225-8C52-2EF1DB4FD54A}"/>
              </a:ext>
            </a:extLst>
          </p:cNvPr>
          <p:cNvSpPr>
            <a:spLocks noGrp="1"/>
          </p:cNvSpPr>
          <p:nvPr>
            <p:ph type="clipArt" sz="quarter" idx="21" hasCustomPrompt="1"/>
          </p:nvPr>
        </p:nvSpPr>
        <p:spPr>
          <a:xfrm>
            <a:off x="9705712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31737403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83D428-B974-43F4-9246-0A2EECA11A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68819" y="642927"/>
            <a:ext cx="4846320" cy="1435947"/>
          </a:xfrm>
        </p:spPr>
        <p:txBody>
          <a:bodyPr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5400" baseline="0"/>
            </a:lvl1pPr>
          </a:lstStyle>
          <a:p>
            <a:r>
              <a:rPr lang="en-US"/>
              <a:t>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D00A38D-CFE8-4333-B9D2-D3E7EACA4F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068820" y="2078875"/>
            <a:ext cx="4114800" cy="3798888"/>
          </a:xfrm>
        </p:spPr>
        <p:txBody>
          <a:bodyPr>
            <a:noAutofit/>
          </a:bodyPr>
          <a:lstStyle>
            <a:lvl1pPr marL="0" indent="0">
              <a:buNone/>
              <a:defRPr sz="1800" spc="3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AA8588E-221D-4931-A290-C5C418443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068820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115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E5539E44-E270-49B4-8B0A-07870325AA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25539" y="1546138"/>
            <a:ext cx="4023360" cy="464871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400" spc="300" baseline="0" dirty="0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46932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2799617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B0E4A3-5566-43FE-A59F-2C4F4FE7F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47832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67922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67922"/>
              <a:gd name="connsiteX1" fmla="*/ 6096000 w 6096000"/>
              <a:gd name="connsiteY1" fmla="*/ 0 h 6867922"/>
              <a:gd name="connsiteX2" fmla="*/ 4228633 w 6096000"/>
              <a:gd name="connsiteY2" fmla="*/ 6867922 h 6867922"/>
              <a:gd name="connsiteX3" fmla="*/ 0 w 6096000"/>
              <a:gd name="connsiteY3" fmla="*/ 6858000 h 6867922"/>
              <a:gd name="connsiteX4" fmla="*/ 0 w 6096000"/>
              <a:gd name="connsiteY4" fmla="*/ 0 h 6867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67922">
                <a:moveTo>
                  <a:pt x="0" y="0"/>
                </a:moveTo>
                <a:lnTo>
                  <a:pt x="6096000" y="0"/>
                </a:lnTo>
                <a:lnTo>
                  <a:pt x="4228633" y="686792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262871"/>
            <a:ext cx="5251450" cy="1661297"/>
          </a:xfrm>
        </p:spPr>
        <p:txBody>
          <a:bodyPr anchor="b"/>
          <a:lstStyle>
            <a:lvl1pPr algn="l">
              <a:defRPr sz="6000" spc="300"/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378134"/>
            <a:ext cx="5251450" cy="36512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cap="all" spc="60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90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>
            <a:noAutofit/>
          </a:bodyPr>
          <a:lstStyle>
            <a:lvl1pPr algn="l">
              <a:defRPr sz="3200" spc="300"/>
            </a:lvl1pPr>
          </a:lstStyle>
          <a:p>
            <a:r>
              <a:rPr lang="en-US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263841"/>
            <a:ext cx="4018722" cy="4636392"/>
          </a:xfrm>
        </p:spPr>
        <p:txBody>
          <a:bodyPr lIns="0" rIns="0">
            <a:no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9" name="Slide Number Placeholder 5">
            <a:extLst>
              <a:ext uri="{FF2B5EF4-FFF2-40B4-BE49-F238E27FC236}">
                <a16:creationId xmlns:a16="http://schemas.microsoft.com/office/drawing/2014/main" id="{3DEB48E0-328C-45EE-A8BD-90E6AB2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7CA175D-816E-4F70-96CC-8A1FD0EB16C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366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323519C8-24DE-471D-85A9-7A8AFACEC45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0513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547F0F1E-7AF5-4B76-928C-7B28010C4F9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366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063D0E8E-9491-4AF0-918D-A0B782C5FD6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513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042F54CB-9200-4D74-968A-0A3E5871D9E5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66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1D925119-27E3-496E-86BC-23416F94FB6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0513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F93AF7-D4DC-42B5-8A4F-B5F3ABBB03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81678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9680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45D17-D652-4766-B11C-2E8D8390D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767791"/>
            <a:ext cx="11002962" cy="823913"/>
          </a:xfrm>
        </p:spPr>
        <p:txBody>
          <a:bodyPr>
            <a:noAutofit/>
          </a:bodyPr>
          <a:lstStyle>
            <a:lvl1pPr>
              <a:defRPr sz="4800" spc="3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C7A58C-70BA-43E5-BD90-83ADB63B0C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8A60B7-2499-42C6-8A74-ACDAE24574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634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179BAC-E989-4203-B9B4-662803654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4607137"/>
            <a:ext cx="4114800" cy="4214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>
              <a:defRPr sz="1400" spc="300" baseline="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0CCC81E-A013-4315-AD13-97BA3AA955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78756" y="1569719"/>
            <a:ext cx="9234488" cy="2651443"/>
          </a:xfrm>
        </p:spPr>
        <p:txBody>
          <a:bodyPr>
            <a:noAutofit/>
          </a:bodyPr>
          <a:lstStyle>
            <a:lvl1pPr marL="0" indent="0" algn="ctr">
              <a:buNone/>
              <a:defRPr sz="3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95553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">
            <a:extLst>
              <a:ext uri="{FF2B5EF4-FFF2-40B4-BE49-F238E27FC236}">
                <a16:creationId xmlns:a16="http://schemas.microsoft.com/office/drawing/2014/main" id="{0EF11611-8537-47CC-87AC-2E25428B7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</a:p>
        </p:txBody>
      </p:sp>
      <p:sp>
        <p:nvSpPr>
          <p:cNvPr id="19" name="Picture Placeholder 17">
            <a:extLst>
              <a:ext uri="{FF2B5EF4-FFF2-40B4-BE49-F238E27FC236}">
                <a16:creationId xmlns:a16="http://schemas.microsoft.com/office/drawing/2014/main" id="{D1A63A52-1E65-414B-BBC3-D31F515791A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578601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ED7E0E1A-1E64-4A9A-9C8B-69486BD1123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9900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1E462965-19D7-4A65-B394-9AE76A5B48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07" y="3864355"/>
            <a:ext cx="5157787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1" name="Content Placeholder 4">
            <a:extLst>
              <a:ext uri="{FF2B5EF4-FFF2-40B4-BE49-F238E27FC236}">
                <a16:creationId xmlns:a16="http://schemas.microsoft.com/office/drawing/2014/main" id="{FAEC14D1-0BEA-4D9A-9D96-A56B6A9B07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4531139"/>
            <a:ext cx="5157787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1507BB47-1AB4-42F2-99FF-453A0622B8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107" y="3864355"/>
            <a:ext cx="5183188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4" name="Content Placeholder 6">
            <a:extLst>
              <a:ext uri="{FF2B5EF4-FFF2-40B4-BE49-F238E27FC236}">
                <a16:creationId xmlns:a16="http://schemas.microsoft.com/office/drawing/2014/main" id="{438D6EEA-A0DB-4B5F-8F41-A9C1F2C094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107" y="4531139"/>
            <a:ext cx="5183188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A4909F59-7529-454A-A1EF-3CC1EADEF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834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">
            <a:extLst>
              <a:ext uri="{FF2B5EF4-FFF2-40B4-BE49-F238E27FC236}">
                <a16:creationId xmlns:a16="http://schemas.microsoft.com/office/drawing/2014/main" id="{6186F91B-547E-43BC-9BCE-04619DAAF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635DFA1-45D2-4EFE-8BB2-BE96634669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0121" y="3669506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2F2918FE-A84E-4303-AEF3-4FD66CDD733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60438" y="1624013"/>
            <a:ext cx="3108325" cy="1892300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2401025-9BC9-4BDD-97DA-CA763CF846B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42155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B7C4AAB6-897A-4ABD-AD50-2D86B197E91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22920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790D65EC-6EB4-4594-91E9-5C3DE7C3BA8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41837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0" name="Text Placeholder 27">
            <a:extLst>
              <a:ext uri="{FF2B5EF4-FFF2-40B4-BE49-F238E27FC236}">
                <a16:creationId xmlns:a16="http://schemas.microsoft.com/office/drawing/2014/main" id="{611CF730-D055-47C2-A626-299F429D41B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22919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F09E06A6-BFDD-42BD-BA69-2CD3BEF0F73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592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05F96C-D634-4A69-95EC-3D002BD6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365125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57E98-D0FB-43E3-98BC-711F6A2F5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519" y="1365813"/>
            <a:ext cx="10989920" cy="48111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65B72-2E86-4BA3-94F2-3ADFA40B7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1F3FD-3DB9-46B7-85E1-E8B8878A4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1" r:id="rId3"/>
    <p:sldLayoutId id="2147483651" r:id="rId4"/>
    <p:sldLayoutId id="2147483660" r:id="rId5"/>
    <p:sldLayoutId id="2147483677" r:id="rId6"/>
    <p:sldLayoutId id="2147483666" r:id="rId7"/>
    <p:sldLayoutId id="2147483679" r:id="rId8"/>
    <p:sldLayoutId id="2147483653" r:id="rId9"/>
    <p:sldLayoutId id="2147483678" r:id="rId10"/>
    <p:sldLayoutId id="2147483680" r:id="rId11"/>
  </p:sldLayoutIdLst>
  <p:hf hdr="0" ftr="0" dt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2DAA6C16-BF9B-4A3E-BC70-EE6015D4F9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79DC1498-E692-42BA-B69F-6D37E6CFAC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5457" y="2248348"/>
            <a:ext cx="5601258" cy="209258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>
              <a:spcBef>
                <a:spcPct val="0"/>
              </a:spcBef>
            </a:pPr>
            <a:r>
              <a:rPr lang="en-US" sz="2000" i="1">
                <a:solidFill>
                  <a:schemeClr val="bg1"/>
                </a:solidFill>
                <a:latin typeface="Times New Roman"/>
                <a:cs typeface="Calibri Light"/>
              </a:rPr>
              <a:t>Team 4 members:</a:t>
            </a:r>
            <a:br>
              <a:rPr lang="en-US" sz="2000" b="1" i="1">
                <a:latin typeface="Times New Roman"/>
                <a:cs typeface="+mj-lt"/>
              </a:rPr>
            </a:br>
            <a:r>
              <a:rPr lang="en-US" sz="2000">
                <a:solidFill>
                  <a:schemeClr val="bg1"/>
                </a:solidFill>
                <a:latin typeface="Times New Roman"/>
                <a:ea typeface="+mj-lt"/>
                <a:cs typeface="+mj-lt"/>
              </a:rPr>
              <a:t>    Gina Villegas</a:t>
            </a:r>
            <a:br>
              <a:rPr lang="en-US" sz="2000">
                <a:latin typeface="Times New Roman"/>
                <a:cs typeface="+mj-lt"/>
              </a:rPr>
            </a:br>
            <a:r>
              <a:rPr lang="en-US" sz="2000">
                <a:solidFill>
                  <a:schemeClr val="bg1"/>
                </a:solidFill>
                <a:latin typeface="Times New Roman"/>
                <a:ea typeface="+mj-lt"/>
                <a:cs typeface="+mj-lt"/>
              </a:rPr>
              <a:t>    Jason XINGCHI Zhang</a:t>
            </a:r>
            <a:br>
              <a:rPr lang="en-US" sz="2000">
                <a:latin typeface="Times New Roman"/>
                <a:ea typeface="+mj-lt"/>
                <a:cs typeface="+mj-lt"/>
              </a:rPr>
            </a:br>
            <a:r>
              <a:rPr lang="en-US" sz="2000">
                <a:solidFill>
                  <a:schemeClr val="bg1"/>
                </a:solidFill>
                <a:latin typeface="Times New Roman"/>
                <a:ea typeface="+mj-lt"/>
                <a:cs typeface="+mj-lt"/>
              </a:rPr>
              <a:t>    Matt Janousek</a:t>
            </a:r>
            <a:endParaRPr lang="en-US" sz="2000">
              <a:solidFill>
                <a:schemeClr val="bg1"/>
              </a:solidFill>
              <a:latin typeface="Times New Roman"/>
              <a:cs typeface="Calibri Light" panose="020F0302020204030204"/>
            </a:endParaRPr>
          </a:p>
          <a:p>
            <a:pPr algn="l">
              <a:lnSpc>
                <a:spcPct val="90000"/>
              </a:lnSpc>
              <a:spcBef>
                <a:spcPct val="0"/>
              </a:spcBef>
            </a:pPr>
            <a:endParaRPr lang="en-US" sz="1000" b="1" i="1">
              <a:cs typeface="Calibri Light"/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D4C516A3-38C0-4F58-9700-081CB0D1A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"/>
            <a:ext cx="12192000" cy="4286159"/>
            <a:chOff x="0" y="1"/>
            <a:chExt cx="12192000" cy="4286159"/>
          </a:xfrm>
          <a:effectLst>
            <a:outerShdw blurRad="381000" dir="5400000" algn="ctr" rotWithShape="0">
              <a:srgbClr val="000000">
                <a:alpha val="10000"/>
              </a:srgbClr>
            </a:outerShdw>
          </a:effectLst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031B548F-BAE0-4401-9139-6545BCD3C3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1"/>
              <a:ext cx="12192000" cy="4000975"/>
              <a:chOff x="0" y="1"/>
              <a:chExt cx="12192000" cy="4000975"/>
            </a:xfrm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E4511E12-8D97-4D29-97DA-824875B13A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1"/>
                <a:ext cx="12192000" cy="4000975"/>
              </a:xfrm>
              <a:custGeom>
                <a:avLst/>
                <a:gdLst>
                  <a:gd name="connsiteX0" fmla="*/ 0 w 12192000"/>
                  <a:gd name="connsiteY0" fmla="*/ 0 h 4000975"/>
                  <a:gd name="connsiteX1" fmla="*/ 12192000 w 12192000"/>
                  <a:gd name="connsiteY1" fmla="*/ 0 h 4000975"/>
                  <a:gd name="connsiteX2" fmla="*/ 12192000 w 12192000"/>
                  <a:gd name="connsiteY2" fmla="*/ 4000975 h 4000975"/>
                  <a:gd name="connsiteX3" fmla="*/ 4591050 w 12192000"/>
                  <a:gd name="connsiteY3" fmla="*/ 3848100 h 4000975"/>
                  <a:gd name="connsiteX4" fmla="*/ 0 w 12192000"/>
                  <a:gd name="connsiteY4" fmla="*/ 3999921 h 4000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92000" h="4000975">
                    <a:moveTo>
                      <a:pt x="0" y="0"/>
                    </a:moveTo>
                    <a:lnTo>
                      <a:pt x="12192000" y="0"/>
                    </a:lnTo>
                    <a:lnTo>
                      <a:pt x="12192000" y="4000975"/>
                    </a:lnTo>
                    <a:lnTo>
                      <a:pt x="4591050" y="3848100"/>
                    </a:lnTo>
                    <a:lnTo>
                      <a:pt x="0" y="3999921"/>
                    </a:lnTo>
                    <a:close/>
                  </a:path>
                </a:pathLst>
              </a:custGeom>
              <a:solidFill>
                <a:schemeClr val="tx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2267ACB5-D743-4981-82A7-934D0A6BD86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1"/>
                <a:ext cx="12192000" cy="4000975"/>
              </a:xfrm>
              <a:custGeom>
                <a:avLst/>
                <a:gdLst>
                  <a:gd name="connsiteX0" fmla="*/ 0 w 12192000"/>
                  <a:gd name="connsiteY0" fmla="*/ 0 h 4000975"/>
                  <a:gd name="connsiteX1" fmla="*/ 12192000 w 12192000"/>
                  <a:gd name="connsiteY1" fmla="*/ 0 h 4000975"/>
                  <a:gd name="connsiteX2" fmla="*/ 12192000 w 12192000"/>
                  <a:gd name="connsiteY2" fmla="*/ 4000975 h 4000975"/>
                  <a:gd name="connsiteX3" fmla="*/ 4591050 w 12192000"/>
                  <a:gd name="connsiteY3" fmla="*/ 3848100 h 4000975"/>
                  <a:gd name="connsiteX4" fmla="*/ 0 w 12192000"/>
                  <a:gd name="connsiteY4" fmla="*/ 3999921 h 4000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92000" h="4000975">
                    <a:moveTo>
                      <a:pt x="0" y="0"/>
                    </a:moveTo>
                    <a:lnTo>
                      <a:pt x="12192000" y="0"/>
                    </a:lnTo>
                    <a:lnTo>
                      <a:pt x="12192000" y="4000975"/>
                    </a:lnTo>
                    <a:lnTo>
                      <a:pt x="4591050" y="3848100"/>
                    </a:lnTo>
                    <a:lnTo>
                      <a:pt x="0" y="3999921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13BB3ECA-2783-40C5-BE31-E5A2B62156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3528992"/>
              <a:ext cx="12192000" cy="757168"/>
              <a:chOff x="0" y="2959818"/>
              <a:chExt cx="12192000" cy="757168"/>
            </a:xfrm>
          </p:grpSpPr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762FAB9C-1F29-451A-B39A-BDF32569344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2959818"/>
                <a:ext cx="12192000" cy="757168"/>
              </a:xfrm>
              <a:custGeom>
                <a:avLst/>
                <a:gdLst>
                  <a:gd name="connsiteX0" fmla="*/ 0 w 12192000"/>
                  <a:gd name="connsiteY0" fmla="*/ 0 h 757168"/>
                  <a:gd name="connsiteX1" fmla="*/ 41653 w 12192000"/>
                  <a:gd name="connsiteY1" fmla="*/ 6945 h 757168"/>
                  <a:gd name="connsiteX2" fmla="*/ 81317 w 12192000"/>
                  <a:gd name="connsiteY2" fmla="*/ 15509 h 757168"/>
                  <a:gd name="connsiteX3" fmla="*/ 114150 w 12192000"/>
                  <a:gd name="connsiteY3" fmla="*/ 28105 h 757168"/>
                  <a:gd name="connsiteX4" fmla="*/ 214865 w 12192000"/>
                  <a:gd name="connsiteY4" fmla="*/ 58374 h 757168"/>
                  <a:gd name="connsiteX5" fmla="*/ 299237 w 12192000"/>
                  <a:gd name="connsiteY5" fmla="*/ 63560 h 757168"/>
                  <a:gd name="connsiteX6" fmla="*/ 415570 w 12192000"/>
                  <a:gd name="connsiteY6" fmla="*/ 83774 h 757168"/>
                  <a:gd name="connsiteX7" fmla="*/ 633210 w 12192000"/>
                  <a:gd name="connsiteY7" fmla="*/ 109108 h 757168"/>
                  <a:gd name="connsiteX8" fmla="*/ 677567 w 12192000"/>
                  <a:gd name="connsiteY8" fmla="*/ 119446 h 757168"/>
                  <a:gd name="connsiteX9" fmla="*/ 946429 w 12192000"/>
                  <a:gd name="connsiteY9" fmla="*/ 171502 h 757168"/>
                  <a:gd name="connsiteX10" fmla="*/ 1163367 w 12192000"/>
                  <a:gd name="connsiteY10" fmla="*/ 182106 h 757168"/>
                  <a:gd name="connsiteX11" fmla="*/ 1180337 w 12192000"/>
                  <a:gd name="connsiteY11" fmla="*/ 181279 h 757168"/>
                  <a:gd name="connsiteX12" fmla="*/ 1263939 w 12192000"/>
                  <a:gd name="connsiteY12" fmla="*/ 173070 h 757168"/>
                  <a:gd name="connsiteX13" fmla="*/ 1392213 w 12192000"/>
                  <a:gd name="connsiteY13" fmla="*/ 183225 h 757168"/>
                  <a:gd name="connsiteX14" fmla="*/ 1479752 w 12192000"/>
                  <a:gd name="connsiteY14" fmla="*/ 205174 h 757168"/>
                  <a:gd name="connsiteX15" fmla="*/ 1589813 w 12192000"/>
                  <a:gd name="connsiteY15" fmla="*/ 211706 h 757168"/>
                  <a:gd name="connsiteX16" fmla="*/ 1716264 w 12192000"/>
                  <a:gd name="connsiteY16" fmla="*/ 207459 h 757168"/>
                  <a:gd name="connsiteX17" fmla="*/ 1772900 w 12192000"/>
                  <a:gd name="connsiteY17" fmla="*/ 208137 h 757168"/>
                  <a:gd name="connsiteX18" fmla="*/ 1929319 w 12192000"/>
                  <a:gd name="connsiteY18" fmla="*/ 193822 h 757168"/>
                  <a:gd name="connsiteX19" fmla="*/ 2021514 w 12192000"/>
                  <a:gd name="connsiteY19" fmla="*/ 204186 h 757168"/>
                  <a:gd name="connsiteX20" fmla="*/ 2111753 w 12192000"/>
                  <a:gd name="connsiteY20" fmla="*/ 223797 h 757168"/>
                  <a:gd name="connsiteX21" fmla="*/ 2169356 w 12192000"/>
                  <a:gd name="connsiteY21" fmla="*/ 241125 h 757168"/>
                  <a:gd name="connsiteX22" fmla="*/ 2286638 w 12192000"/>
                  <a:gd name="connsiteY22" fmla="*/ 257382 h 757168"/>
                  <a:gd name="connsiteX23" fmla="*/ 2308368 w 12192000"/>
                  <a:gd name="connsiteY23" fmla="*/ 256995 h 757168"/>
                  <a:gd name="connsiteX24" fmla="*/ 2660621 w 12192000"/>
                  <a:gd name="connsiteY24" fmla="*/ 262863 h 757168"/>
                  <a:gd name="connsiteX25" fmla="*/ 2801134 w 12192000"/>
                  <a:gd name="connsiteY25" fmla="*/ 250006 h 757168"/>
                  <a:gd name="connsiteX26" fmla="*/ 2830994 w 12192000"/>
                  <a:gd name="connsiteY26" fmla="*/ 249091 h 757168"/>
                  <a:gd name="connsiteX27" fmla="*/ 3129084 w 12192000"/>
                  <a:gd name="connsiteY27" fmla="*/ 242009 h 757168"/>
                  <a:gd name="connsiteX28" fmla="*/ 3162162 w 12192000"/>
                  <a:gd name="connsiteY28" fmla="*/ 242789 h 757168"/>
                  <a:gd name="connsiteX29" fmla="*/ 3254072 w 12192000"/>
                  <a:gd name="connsiteY29" fmla="*/ 251612 h 757168"/>
                  <a:gd name="connsiteX30" fmla="*/ 3473491 w 12192000"/>
                  <a:gd name="connsiteY30" fmla="*/ 221903 h 757168"/>
                  <a:gd name="connsiteX31" fmla="*/ 3691860 w 12192000"/>
                  <a:gd name="connsiteY31" fmla="*/ 219228 h 757168"/>
                  <a:gd name="connsiteX32" fmla="*/ 3811494 w 12192000"/>
                  <a:gd name="connsiteY32" fmla="*/ 225691 h 757168"/>
                  <a:gd name="connsiteX33" fmla="*/ 3897533 w 12192000"/>
                  <a:gd name="connsiteY33" fmla="*/ 220087 h 757168"/>
                  <a:gd name="connsiteX34" fmla="*/ 4109430 w 12192000"/>
                  <a:gd name="connsiteY34" fmla="*/ 200477 h 757168"/>
                  <a:gd name="connsiteX35" fmla="*/ 4208772 w 12192000"/>
                  <a:gd name="connsiteY35" fmla="*/ 200914 h 757168"/>
                  <a:gd name="connsiteX36" fmla="*/ 4314641 w 12192000"/>
                  <a:gd name="connsiteY36" fmla="*/ 196159 h 757168"/>
                  <a:gd name="connsiteX37" fmla="*/ 4577622 w 12192000"/>
                  <a:gd name="connsiteY37" fmla="*/ 163774 h 757168"/>
                  <a:gd name="connsiteX38" fmla="*/ 4790345 w 12192000"/>
                  <a:gd name="connsiteY38" fmla="*/ 177592 h 757168"/>
                  <a:gd name="connsiteX39" fmla="*/ 4926164 w 12192000"/>
                  <a:gd name="connsiteY39" fmla="*/ 184139 h 757168"/>
                  <a:gd name="connsiteX40" fmla="*/ 5088812 w 12192000"/>
                  <a:gd name="connsiteY40" fmla="*/ 177401 h 757168"/>
                  <a:gd name="connsiteX41" fmla="*/ 5222466 w 12192000"/>
                  <a:gd name="connsiteY41" fmla="*/ 162082 h 757168"/>
                  <a:gd name="connsiteX42" fmla="*/ 5406528 w 12192000"/>
                  <a:gd name="connsiteY42" fmla="*/ 153987 h 757168"/>
                  <a:gd name="connsiteX43" fmla="*/ 5590716 w 12192000"/>
                  <a:gd name="connsiteY43" fmla="*/ 129490 h 757168"/>
                  <a:gd name="connsiteX44" fmla="*/ 5719429 w 12192000"/>
                  <a:gd name="connsiteY44" fmla="*/ 110099 h 757168"/>
                  <a:gd name="connsiteX45" fmla="*/ 5897895 w 12192000"/>
                  <a:gd name="connsiteY45" fmla="*/ 96368 h 757168"/>
                  <a:gd name="connsiteX46" fmla="*/ 6169957 w 12192000"/>
                  <a:gd name="connsiteY46" fmla="*/ 94411 h 757168"/>
                  <a:gd name="connsiteX47" fmla="*/ 6294827 w 12192000"/>
                  <a:gd name="connsiteY47" fmla="*/ 99236 h 757168"/>
                  <a:gd name="connsiteX48" fmla="*/ 6494261 w 12192000"/>
                  <a:gd name="connsiteY48" fmla="*/ 71724 h 757168"/>
                  <a:gd name="connsiteX49" fmla="*/ 6579627 w 12192000"/>
                  <a:gd name="connsiteY49" fmla="*/ 57883 h 757168"/>
                  <a:gd name="connsiteX50" fmla="*/ 6654800 w 12192000"/>
                  <a:gd name="connsiteY50" fmla="*/ 77086 h 757168"/>
                  <a:gd name="connsiteX51" fmla="*/ 6703059 w 12192000"/>
                  <a:gd name="connsiteY51" fmla="*/ 97166 h 757168"/>
                  <a:gd name="connsiteX52" fmla="*/ 6859445 w 12192000"/>
                  <a:gd name="connsiteY52" fmla="*/ 90481 h 757168"/>
                  <a:gd name="connsiteX53" fmla="*/ 7025414 w 12192000"/>
                  <a:gd name="connsiteY53" fmla="*/ 83536 h 757168"/>
                  <a:gd name="connsiteX54" fmla="*/ 7144137 w 12192000"/>
                  <a:gd name="connsiteY54" fmla="*/ 79264 h 757168"/>
                  <a:gd name="connsiteX55" fmla="*/ 7291235 w 12192000"/>
                  <a:gd name="connsiteY55" fmla="*/ 95367 h 757168"/>
                  <a:gd name="connsiteX56" fmla="*/ 7407395 w 12192000"/>
                  <a:gd name="connsiteY56" fmla="*/ 104888 h 757168"/>
                  <a:gd name="connsiteX57" fmla="*/ 7500837 w 12192000"/>
                  <a:gd name="connsiteY57" fmla="*/ 119515 h 757168"/>
                  <a:gd name="connsiteX58" fmla="*/ 7533567 w 12192000"/>
                  <a:gd name="connsiteY58" fmla="*/ 126955 h 757168"/>
                  <a:gd name="connsiteX59" fmla="*/ 7792910 w 12192000"/>
                  <a:gd name="connsiteY59" fmla="*/ 185188 h 757168"/>
                  <a:gd name="connsiteX60" fmla="*/ 8070699 w 12192000"/>
                  <a:gd name="connsiteY60" fmla="*/ 235423 h 757168"/>
                  <a:gd name="connsiteX61" fmla="*/ 8253177 w 12192000"/>
                  <a:gd name="connsiteY61" fmla="*/ 222473 h 757168"/>
                  <a:gd name="connsiteX62" fmla="*/ 8320683 w 12192000"/>
                  <a:gd name="connsiteY62" fmla="*/ 226393 h 757168"/>
                  <a:gd name="connsiteX63" fmla="*/ 8631438 w 12192000"/>
                  <a:gd name="connsiteY63" fmla="*/ 237528 h 757168"/>
                  <a:gd name="connsiteX64" fmla="*/ 8686410 w 12192000"/>
                  <a:gd name="connsiteY64" fmla="*/ 234877 h 757168"/>
                  <a:gd name="connsiteX65" fmla="*/ 8980658 w 12192000"/>
                  <a:gd name="connsiteY65" fmla="*/ 273001 h 757168"/>
                  <a:gd name="connsiteX66" fmla="*/ 9087625 w 12192000"/>
                  <a:gd name="connsiteY66" fmla="*/ 282423 h 757168"/>
                  <a:gd name="connsiteX67" fmla="*/ 9186017 w 12192000"/>
                  <a:gd name="connsiteY67" fmla="*/ 293875 h 757168"/>
                  <a:gd name="connsiteX68" fmla="*/ 9323931 w 12192000"/>
                  <a:gd name="connsiteY68" fmla="*/ 302628 h 757168"/>
                  <a:gd name="connsiteX69" fmla="*/ 9467213 w 12192000"/>
                  <a:gd name="connsiteY69" fmla="*/ 307275 h 757168"/>
                  <a:gd name="connsiteX70" fmla="*/ 9626826 w 12192000"/>
                  <a:gd name="connsiteY70" fmla="*/ 316213 h 757168"/>
                  <a:gd name="connsiteX71" fmla="*/ 9689696 w 12192000"/>
                  <a:gd name="connsiteY71" fmla="*/ 324467 h 757168"/>
                  <a:gd name="connsiteX72" fmla="*/ 9860526 w 12192000"/>
                  <a:gd name="connsiteY72" fmla="*/ 329986 h 757168"/>
                  <a:gd name="connsiteX73" fmla="*/ 9949775 w 12192000"/>
                  <a:gd name="connsiteY73" fmla="*/ 340386 h 757168"/>
                  <a:gd name="connsiteX74" fmla="*/ 10097252 w 12192000"/>
                  <a:gd name="connsiteY74" fmla="*/ 349262 h 757168"/>
                  <a:gd name="connsiteX75" fmla="*/ 10145261 w 12192000"/>
                  <a:gd name="connsiteY75" fmla="*/ 353113 h 757168"/>
                  <a:gd name="connsiteX76" fmla="*/ 10188159 w 12192000"/>
                  <a:gd name="connsiteY76" fmla="*/ 356124 h 757168"/>
                  <a:gd name="connsiteX77" fmla="*/ 10336144 w 12192000"/>
                  <a:gd name="connsiteY77" fmla="*/ 348235 h 757168"/>
                  <a:gd name="connsiteX78" fmla="*/ 10466847 w 12192000"/>
                  <a:gd name="connsiteY78" fmla="*/ 354131 h 757168"/>
                  <a:gd name="connsiteX79" fmla="*/ 10696514 w 12192000"/>
                  <a:gd name="connsiteY79" fmla="*/ 353575 h 757168"/>
                  <a:gd name="connsiteX80" fmla="*/ 10746932 w 12192000"/>
                  <a:gd name="connsiteY80" fmla="*/ 360606 h 757168"/>
                  <a:gd name="connsiteX81" fmla="*/ 10905388 w 12192000"/>
                  <a:gd name="connsiteY81" fmla="*/ 370627 h 757168"/>
                  <a:gd name="connsiteX82" fmla="*/ 10995602 w 12192000"/>
                  <a:gd name="connsiteY82" fmla="*/ 376691 h 757168"/>
                  <a:gd name="connsiteX83" fmla="*/ 11107647 w 12192000"/>
                  <a:gd name="connsiteY83" fmla="*/ 373405 h 757168"/>
                  <a:gd name="connsiteX84" fmla="*/ 11302440 w 12192000"/>
                  <a:gd name="connsiteY84" fmla="*/ 364156 h 757168"/>
                  <a:gd name="connsiteX85" fmla="*/ 11353613 w 12192000"/>
                  <a:gd name="connsiteY85" fmla="*/ 363785 h 757168"/>
                  <a:gd name="connsiteX86" fmla="*/ 11447323 w 12192000"/>
                  <a:gd name="connsiteY86" fmla="*/ 359346 h 757168"/>
                  <a:gd name="connsiteX87" fmla="*/ 11464292 w 12192000"/>
                  <a:gd name="connsiteY87" fmla="*/ 358519 h 757168"/>
                  <a:gd name="connsiteX88" fmla="*/ 11607560 w 12192000"/>
                  <a:gd name="connsiteY88" fmla="*/ 342370 h 757168"/>
                  <a:gd name="connsiteX89" fmla="*/ 11681426 w 12192000"/>
                  <a:gd name="connsiteY89" fmla="*/ 344335 h 757168"/>
                  <a:gd name="connsiteX90" fmla="*/ 11893565 w 12192000"/>
                  <a:gd name="connsiteY90" fmla="*/ 355261 h 757168"/>
                  <a:gd name="connsiteX91" fmla="*/ 11983290 w 12192000"/>
                  <a:gd name="connsiteY91" fmla="*/ 363588 h 757168"/>
                  <a:gd name="connsiteX92" fmla="*/ 12192000 w 12192000"/>
                  <a:gd name="connsiteY92" fmla="*/ 388018 h 757168"/>
                  <a:gd name="connsiteX93" fmla="*/ 12192000 w 12192000"/>
                  <a:gd name="connsiteY93" fmla="*/ 577115 h 757168"/>
                  <a:gd name="connsiteX94" fmla="*/ 12157329 w 12192000"/>
                  <a:gd name="connsiteY94" fmla="*/ 588862 h 757168"/>
                  <a:gd name="connsiteX95" fmla="*/ 12066948 w 12192000"/>
                  <a:gd name="connsiteY95" fmla="*/ 586034 h 757168"/>
                  <a:gd name="connsiteX96" fmla="*/ 11911344 w 12192000"/>
                  <a:gd name="connsiteY96" fmla="*/ 521599 h 757168"/>
                  <a:gd name="connsiteX97" fmla="*/ 11847823 w 12192000"/>
                  <a:gd name="connsiteY97" fmla="*/ 511785 h 757168"/>
                  <a:gd name="connsiteX98" fmla="*/ 11737547 w 12192000"/>
                  <a:gd name="connsiteY98" fmla="*/ 502380 h 757168"/>
                  <a:gd name="connsiteX99" fmla="*/ 11636052 w 12192000"/>
                  <a:gd name="connsiteY99" fmla="*/ 514993 h 757168"/>
                  <a:gd name="connsiteX100" fmla="*/ 11394706 w 12192000"/>
                  <a:gd name="connsiteY100" fmla="*/ 590867 h 757168"/>
                  <a:gd name="connsiteX101" fmla="*/ 11354978 w 12192000"/>
                  <a:gd name="connsiteY101" fmla="*/ 597561 h 757168"/>
                  <a:gd name="connsiteX102" fmla="*/ 11285306 w 12192000"/>
                  <a:gd name="connsiteY102" fmla="*/ 599825 h 757168"/>
                  <a:gd name="connsiteX103" fmla="*/ 11008528 w 12192000"/>
                  <a:gd name="connsiteY103" fmla="*/ 656670 h 757168"/>
                  <a:gd name="connsiteX104" fmla="*/ 10948735 w 12192000"/>
                  <a:gd name="connsiteY104" fmla="*/ 652964 h 757168"/>
                  <a:gd name="connsiteX105" fmla="*/ 10850698 w 12192000"/>
                  <a:gd name="connsiteY105" fmla="*/ 641721 h 757168"/>
                  <a:gd name="connsiteX106" fmla="*/ 10744026 w 12192000"/>
                  <a:gd name="connsiteY106" fmla="*/ 647769 h 757168"/>
                  <a:gd name="connsiteX107" fmla="*/ 10666160 w 12192000"/>
                  <a:gd name="connsiteY107" fmla="*/ 651891 h 757168"/>
                  <a:gd name="connsiteX108" fmla="*/ 10450521 w 12192000"/>
                  <a:gd name="connsiteY108" fmla="*/ 616552 h 757168"/>
                  <a:gd name="connsiteX109" fmla="*/ 10271192 w 12192000"/>
                  <a:gd name="connsiteY109" fmla="*/ 583498 h 757168"/>
                  <a:gd name="connsiteX110" fmla="*/ 10246067 w 12192000"/>
                  <a:gd name="connsiteY110" fmla="*/ 585423 h 757168"/>
                  <a:gd name="connsiteX111" fmla="*/ 10005027 w 12192000"/>
                  <a:gd name="connsiteY111" fmla="*/ 592252 h 757168"/>
                  <a:gd name="connsiteX112" fmla="*/ 9898681 w 12192000"/>
                  <a:gd name="connsiteY112" fmla="*/ 613195 h 757168"/>
                  <a:gd name="connsiteX113" fmla="*/ 9753225 w 12192000"/>
                  <a:gd name="connsiteY113" fmla="*/ 629038 h 757168"/>
                  <a:gd name="connsiteX114" fmla="*/ 9591376 w 12192000"/>
                  <a:gd name="connsiteY114" fmla="*/ 648601 h 757168"/>
                  <a:gd name="connsiteX115" fmla="*/ 9472860 w 12192000"/>
                  <a:gd name="connsiteY115" fmla="*/ 655936 h 757168"/>
                  <a:gd name="connsiteX116" fmla="*/ 9299788 w 12192000"/>
                  <a:gd name="connsiteY116" fmla="*/ 636945 h 757168"/>
                  <a:gd name="connsiteX117" fmla="*/ 9264605 w 12192000"/>
                  <a:gd name="connsiteY117" fmla="*/ 627087 h 757168"/>
                  <a:gd name="connsiteX118" fmla="*/ 8926435 w 12192000"/>
                  <a:gd name="connsiteY118" fmla="*/ 549269 h 757168"/>
                  <a:gd name="connsiteX119" fmla="*/ 8698934 w 12192000"/>
                  <a:gd name="connsiteY119" fmla="*/ 536583 h 757168"/>
                  <a:gd name="connsiteX120" fmla="*/ 8622862 w 12192000"/>
                  <a:gd name="connsiteY120" fmla="*/ 541563 h 757168"/>
                  <a:gd name="connsiteX121" fmla="*/ 8482784 w 12192000"/>
                  <a:gd name="connsiteY121" fmla="*/ 574094 h 757168"/>
                  <a:gd name="connsiteX122" fmla="*/ 8421565 w 12192000"/>
                  <a:gd name="connsiteY122" fmla="*/ 576610 h 757168"/>
                  <a:gd name="connsiteX123" fmla="*/ 8313469 w 12192000"/>
                  <a:gd name="connsiteY123" fmla="*/ 574762 h 757168"/>
                  <a:gd name="connsiteX124" fmla="*/ 8079520 w 12192000"/>
                  <a:gd name="connsiteY124" fmla="*/ 558685 h 757168"/>
                  <a:gd name="connsiteX125" fmla="*/ 7773327 w 12192000"/>
                  <a:gd name="connsiteY125" fmla="*/ 558854 h 757168"/>
                  <a:gd name="connsiteX126" fmla="*/ 7652477 w 12192000"/>
                  <a:gd name="connsiteY126" fmla="*/ 547561 h 757168"/>
                  <a:gd name="connsiteX127" fmla="*/ 7522274 w 12192000"/>
                  <a:gd name="connsiteY127" fmla="*/ 532150 h 757168"/>
                  <a:gd name="connsiteX128" fmla="*/ 7484080 w 12192000"/>
                  <a:gd name="connsiteY128" fmla="*/ 530532 h 757168"/>
                  <a:gd name="connsiteX129" fmla="*/ 7282277 w 12192000"/>
                  <a:gd name="connsiteY129" fmla="*/ 540177 h 757168"/>
                  <a:gd name="connsiteX130" fmla="*/ 7235690 w 12192000"/>
                  <a:gd name="connsiteY130" fmla="*/ 551282 h 757168"/>
                  <a:gd name="connsiteX131" fmla="*/ 7116339 w 12192000"/>
                  <a:gd name="connsiteY131" fmla="*/ 539494 h 757168"/>
                  <a:gd name="connsiteX132" fmla="*/ 7011067 w 12192000"/>
                  <a:gd name="connsiteY132" fmla="*/ 511848 h 757168"/>
                  <a:gd name="connsiteX133" fmla="*/ 6403234 w 12192000"/>
                  <a:gd name="connsiteY133" fmla="*/ 432296 h 757168"/>
                  <a:gd name="connsiteX134" fmla="*/ 6036273 w 12192000"/>
                  <a:gd name="connsiteY134" fmla="*/ 412301 h 757168"/>
                  <a:gd name="connsiteX135" fmla="*/ 5780467 w 12192000"/>
                  <a:gd name="connsiteY135" fmla="*/ 377910 h 757168"/>
                  <a:gd name="connsiteX136" fmla="*/ 5739051 w 12192000"/>
                  <a:gd name="connsiteY136" fmla="*/ 353609 h 757168"/>
                  <a:gd name="connsiteX137" fmla="*/ 5583566 w 12192000"/>
                  <a:gd name="connsiteY137" fmla="*/ 321995 h 757168"/>
                  <a:gd name="connsiteX138" fmla="*/ 5432030 w 12192000"/>
                  <a:gd name="connsiteY138" fmla="*/ 362512 h 757168"/>
                  <a:gd name="connsiteX139" fmla="*/ 5241398 w 12192000"/>
                  <a:gd name="connsiteY139" fmla="*/ 425781 h 757168"/>
                  <a:gd name="connsiteX140" fmla="*/ 5139710 w 12192000"/>
                  <a:gd name="connsiteY140" fmla="*/ 421022 h 757168"/>
                  <a:gd name="connsiteX141" fmla="*/ 4929402 w 12192000"/>
                  <a:gd name="connsiteY141" fmla="*/ 424310 h 757168"/>
                  <a:gd name="connsiteX142" fmla="*/ 4782793 w 12192000"/>
                  <a:gd name="connsiteY142" fmla="*/ 441046 h 757168"/>
                  <a:gd name="connsiteX143" fmla="*/ 4577594 w 12192000"/>
                  <a:gd name="connsiteY143" fmla="*/ 459290 h 757168"/>
                  <a:gd name="connsiteX144" fmla="*/ 4500826 w 12192000"/>
                  <a:gd name="connsiteY144" fmla="*/ 470529 h 757168"/>
                  <a:gd name="connsiteX145" fmla="*/ 4317973 w 12192000"/>
                  <a:gd name="connsiteY145" fmla="*/ 483649 h 757168"/>
                  <a:gd name="connsiteX146" fmla="*/ 4166722 w 12192000"/>
                  <a:gd name="connsiteY146" fmla="*/ 490602 h 757168"/>
                  <a:gd name="connsiteX147" fmla="*/ 4042814 w 12192000"/>
                  <a:gd name="connsiteY147" fmla="*/ 530660 h 757168"/>
                  <a:gd name="connsiteX148" fmla="*/ 4002653 w 12192000"/>
                  <a:gd name="connsiteY148" fmla="*/ 552594 h 757168"/>
                  <a:gd name="connsiteX149" fmla="*/ 3969549 w 12192000"/>
                  <a:gd name="connsiteY149" fmla="*/ 566312 h 757168"/>
                  <a:gd name="connsiteX150" fmla="*/ 3821685 w 12192000"/>
                  <a:gd name="connsiteY150" fmla="*/ 649183 h 757168"/>
                  <a:gd name="connsiteX151" fmla="*/ 3805138 w 12192000"/>
                  <a:gd name="connsiteY151" fmla="*/ 655947 h 757168"/>
                  <a:gd name="connsiteX152" fmla="*/ 3609177 w 12192000"/>
                  <a:gd name="connsiteY152" fmla="*/ 687459 h 757168"/>
                  <a:gd name="connsiteX153" fmla="*/ 3539727 w 12192000"/>
                  <a:gd name="connsiteY153" fmla="*/ 706521 h 757168"/>
                  <a:gd name="connsiteX154" fmla="*/ 3396572 w 12192000"/>
                  <a:gd name="connsiteY154" fmla="*/ 755681 h 757168"/>
                  <a:gd name="connsiteX155" fmla="*/ 3341054 w 12192000"/>
                  <a:gd name="connsiteY155" fmla="*/ 754679 h 757168"/>
                  <a:gd name="connsiteX156" fmla="*/ 3138775 w 12192000"/>
                  <a:gd name="connsiteY156" fmla="*/ 710120 h 757168"/>
                  <a:gd name="connsiteX157" fmla="*/ 3037283 w 12192000"/>
                  <a:gd name="connsiteY157" fmla="*/ 666453 h 757168"/>
                  <a:gd name="connsiteX158" fmla="*/ 3002117 w 12192000"/>
                  <a:gd name="connsiteY158" fmla="*/ 649347 h 757168"/>
                  <a:gd name="connsiteX159" fmla="*/ 2747294 w 12192000"/>
                  <a:gd name="connsiteY159" fmla="*/ 652400 h 757168"/>
                  <a:gd name="connsiteX160" fmla="*/ 2676273 w 12192000"/>
                  <a:gd name="connsiteY160" fmla="*/ 652304 h 757168"/>
                  <a:gd name="connsiteX161" fmla="*/ 2432360 w 12192000"/>
                  <a:gd name="connsiteY161" fmla="*/ 657836 h 757168"/>
                  <a:gd name="connsiteX162" fmla="*/ 2382311 w 12192000"/>
                  <a:gd name="connsiteY162" fmla="*/ 650824 h 757168"/>
                  <a:gd name="connsiteX163" fmla="*/ 2055134 w 12192000"/>
                  <a:gd name="connsiteY163" fmla="*/ 630053 h 757168"/>
                  <a:gd name="connsiteX164" fmla="*/ 2031829 w 12192000"/>
                  <a:gd name="connsiteY164" fmla="*/ 639324 h 757168"/>
                  <a:gd name="connsiteX165" fmla="*/ 1912764 w 12192000"/>
                  <a:gd name="connsiteY165" fmla="*/ 664183 h 757168"/>
                  <a:gd name="connsiteX166" fmla="*/ 1755637 w 12192000"/>
                  <a:gd name="connsiteY166" fmla="*/ 663960 h 757168"/>
                  <a:gd name="connsiteX167" fmla="*/ 1727159 w 12192000"/>
                  <a:gd name="connsiteY167" fmla="*/ 659605 h 757168"/>
                  <a:gd name="connsiteX168" fmla="*/ 1622470 w 12192000"/>
                  <a:gd name="connsiteY168" fmla="*/ 634850 h 757168"/>
                  <a:gd name="connsiteX169" fmla="*/ 1385955 w 12192000"/>
                  <a:gd name="connsiteY169" fmla="*/ 604522 h 757168"/>
                  <a:gd name="connsiteX170" fmla="*/ 1340055 w 12192000"/>
                  <a:gd name="connsiteY170" fmla="*/ 595629 h 757168"/>
                  <a:gd name="connsiteX171" fmla="*/ 1257271 w 12192000"/>
                  <a:gd name="connsiteY171" fmla="*/ 581180 h 757168"/>
                  <a:gd name="connsiteX172" fmla="*/ 1031914 w 12192000"/>
                  <a:gd name="connsiteY172" fmla="*/ 562692 h 757168"/>
                  <a:gd name="connsiteX173" fmla="*/ 922031 w 12192000"/>
                  <a:gd name="connsiteY173" fmla="*/ 566853 h 757168"/>
                  <a:gd name="connsiteX174" fmla="*/ 873250 w 12192000"/>
                  <a:gd name="connsiteY174" fmla="*/ 563724 h 757168"/>
                  <a:gd name="connsiteX175" fmla="*/ 711627 w 12192000"/>
                  <a:gd name="connsiteY175" fmla="*/ 529880 h 757168"/>
                  <a:gd name="connsiteX176" fmla="*/ 311112 w 12192000"/>
                  <a:gd name="connsiteY176" fmla="*/ 525106 h 757168"/>
                  <a:gd name="connsiteX177" fmla="*/ 184145 w 12192000"/>
                  <a:gd name="connsiteY177" fmla="*/ 532188 h 757168"/>
                  <a:gd name="connsiteX178" fmla="*/ 116886 w 12192000"/>
                  <a:gd name="connsiteY178" fmla="*/ 530572 h 757168"/>
                  <a:gd name="connsiteX179" fmla="*/ 23941 w 12192000"/>
                  <a:gd name="connsiteY179" fmla="*/ 506433 h 757168"/>
                  <a:gd name="connsiteX180" fmla="*/ 0 w 12192000"/>
                  <a:gd name="connsiteY180" fmla="*/ 502149 h 757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</a:cxnLst>
                <a:rect l="l" t="t" r="r" b="b"/>
                <a:pathLst>
                  <a:path w="12192000" h="757168">
                    <a:moveTo>
                      <a:pt x="0" y="0"/>
                    </a:moveTo>
                    <a:lnTo>
                      <a:pt x="41653" y="6945"/>
                    </a:lnTo>
                    <a:cubicBezTo>
                      <a:pt x="55151" y="9178"/>
                      <a:pt x="68996" y="11810"/>
                      <a:pt x="81317" y="15509"/>
                    </a:cubicBezTo>
                    <a:cubicBezTo>
                      <a:pt x="92911" y="18978"/>
                      <a:pt x="102562" y="24446"/>
                      <a:pt x="114150" y="28105"/>
                    </a:cubicBezTo>
                    <a:cubicBezTo>
                      <a:pt x="145644" y="37958"/>
                      <a:pt x="177914" y="47281"/>
                      <a:pt x="214865" y="58374"/>
                    </a:cubicBezTo>
                    <a:cubicBezTo>
                      <a:pt x="236680" y="42349"/>
                      <a:pt x="264438" y="53534"/>
                      <a:pt x="299237" y="63560"/>
                    </a:cubicBezTo>
                    <a:cubicBezTo>
                      <a:pt x="334763" y="73816"/>
                      <a:pt x="376093" y="78654"/>
                      <a:pt x="415570" y="83774"/>
                    </a:cubicBezTo>
                    <a:cubicBezTo>
                      <a:pt x="487949" y="93100"/>
                      <a:pt x="560804" y="100354"/>
                      <a:pt x="633210" y="109108"/>
                    </a:cubicBezTo>
                    <a:cubicBezTo>
                      <a:pt x="648566" y="111058"/>
                      <a:pt x="666073" y="114072"/>
                      <a:pt x="677567" y="119446"/>
                    </a:cubicBezTo>
                    <a:cubicBezTo>
                      <a:pt x="756262" y="155621"/>
                      <a:pt x="853422" y="169678"/>
                      <a:pt x="946429" y="171502"/>
                    </a:cubicBezTo>
                    <a:cubicBezTo>
                      <a:pt x="1019582" y="173044"/>
                      <a:pt x="1091239" y="175083"/>
                      <a:pt x="1163367" y="182106"/>
                    </a:cubicBezTo>
                    <a:cubicBezTo>
                      <a:pt x="1168863" y="182586"/>
                      <a:pt x="1176224" y="182589"/>
                      <a:pt x="1180337" y="181279"/>
                    </a:cubicBezTo>
                    <a:cubicBezTo>
                      <a:pt x="1205822" y="172503"/>
                      <a:pt x="1231920" y="173109"/>
                      <a:pt x="1263939" y="173070"/>
                    </a:cubicBezTo>
                    <a:cubicBezTo>
                      <a:pt x="1309211" y="172961"/>
                      <a:pt x="1350592" y="176848"/>
                      <a:pt x="1392213" y="183225"/>
                    </a:cubicBezTo>
                    <a:cubicBezTo>
                      <a:pt x="1422516" y="187866"/>
                      <a:pt x="1453010" y="195759"/>
                      <a:pt x="1479752" y="205174"/>
                    </a:cubicBezTo>
                    <a:cubicBezTo>
                      <a:pt x="1516962" y="218381"/>
                      <a:pt x="1553071" y="224660"/>
                      <a:pt x="1589813" y="211706"/>
                    </a:cubicBezTo>
                    <a:cubicBezTo>
                      <a:pt x="1629541" y="197953"/>
                      <a:pt x="1673292" y="205778"/>
                      <a:pt x="1716264" y="207459"/>
                    </a:cubicBezTo>
                    <a:cubicBezTo>
                      <a:pt x="1734988" y="208248"/>
                      <a:pt x="1754789" y="209668"/>
                      <a:pt x="1772900" y="208137"/>
                    </a:cubicBezTo>
                    <a:cubicBezTo>
                      <a:pt x="1825381" y="203828"/>
                      <a:pt x="1876222" y="195808"/>
                      <a:pt x="1929319" y="193822"/>
                    </a:cubicBezTo>
                    <a:cubicBezTo>
                      <a:pt x="1958819" y="192698"/>
                      <a:pt x="1991232" y="199166"/>
                      <a:pt x="2021514" y="204186"/>
                    </a:cubicBezTo>
                    <a:cubicBezTo>
                      <a:pt x="2052154" y="209417"/>
                      <a:pt x="2082323" y="216530"/>
                      <a:pt x="2111753" y="223797"/>
                    </a:cubicBezTo>
                    <a:cubicBezTo>
                      <a:pt x="2131736" y="228659"/>
                      <a:pt x="2153567" y="233429"/>
                      <a:pt x="2169356" y="241125"/>
                    </a:cubicBezTo>
                    <a:cubicBezTo>
                      <a:pt x="2205243" y="258649"/>
                      <a:pt x="2242901" y="263295"/>
                      <a:pt x="2286638" y="257382"/>
                    </a:cubicBezTo>
                    <a:cubicBezTo>
                      <a:pt x="2293313" y="256396"/>
                      <a:pt x="2301018" y="256799"/>
                      <a:pt x="2308368" y="256995"/>
                    </a:cubicBezTo>
                    <a:cubicBezTo>
                      <a:pt x="2426026" y="259155"/>
                      <a:pt x="2543593" y="262834"/>
                      <a:pt x="2660621" y="262863"/>
                    </a:cubicBezTo>
                    <a:cubicBezTo>
                      <a:pt x="2708088" y="262871"/>
                      <a:pt x="2754165" y="254412"/>
                      <a:pt x="2801134" y="250006"/>
                    </a:cubicBezTo>
                    <a:cubicBezTo>
                      <a:pt x="2810748" y="249174"/>
                      <a:pt x="2821504" y="247638"/>
                      <a:pt x="2830994" y="249091"/>
                    </a:cubicBezTo>
                    <a:cubicBezTo>
                      <a:pt x="2934354" y="264045"/>
                      <a:pt x="3032340" y="255254"/>
                      <a:pt x="3129084" y="242009"/>
                    </a:cubicBezTo>
                    <a:cubicBezTo>
                      <a:pt x="3139090" y="240625"/>
                      <a:pt x="3151170" y="241831"/>
                      <a:pt x="3162162" y="242789"/>
                    </a:cubicBezTo>
                    <a:cubicBezTo>
                      <a:pt x="3192925" y="245736"/>
                      <a:pt x="3225969" y="254145"/>
                      <a:pt x="3254072" y="251612"/>
                    </a:cubicBezTo>
                    <a:cubicBezTo>
                      <a:pt x="3328782" y="244461"/>
                      <a:pt x="3402881" y="234992"/>
                      <a:pt x="3473491" y="221903"/>
                    </a:cubicBezTo>
                    <a:cubicBezTo>
                      <a:pt x="3545212" y="208683"/>
                      <a:pt x="3611651" y="197856"/>
                      <a:pt x="3691860" y="219228"/>
                    </a:cubicBezTo>
                    <a:cubicBezTo>
                      <a:pt x="3725977" y="228268"/>
                      <a:pt x="3771754" y="225515"/>
                      <a:pt x="3811494" y="225691"/>
                    </a:cubicBezTo>
                    <a:cubicBezTo>
                      <a:pt x="3840564" y="225687"/>
                      <a:pt x="3868906" y="218586"/>
                      <a:pt x="3897533" y="220087"/>
                    </a:cubicBezTo>
                    <a:cubicBezTo>
                      <a:pt x="3973874" y="224087"/>
                      <a:pt x="4042293" y="217563"/>
                      <a:pt x="4109430" y="200477"/>
                    </a:cubicBezTo>
                    <a:cubicBezTo>
                      <a:pt x="4135544" y="193834"/>
                      <a:pt x="4175268" y="201258"/>
                      <a:pt x="4208772" y="200914"/>
                    </a:cubicBezTo>
                    <a:cubicBezTo>
                      <a:pt x="4244136" y="200288"/>
                      <a:pt x="4280583" y="199908"/>
                      <a:pt x="4314641" y="196159"/>
                    </a:cubicBezTo>
                    <a:cubicBezTo>
                      <a:pt x="4402743" y="186278"/>
                      <a:pt x="4489848" y="174436"/>
                      <a:pt x="4577622" y="163774"/>
                    </a:cubicBezTo>
                    <a:cubicBezTo>
                      <a:pt x="4649843" y="154967"/>
                      <a:pt x="4719794" y="168553"/>
                      <a:pt x="4790345" y="177592"/>
                    </a:cubicBezTo>
                    <a:cubicBezTo>
                      <a:pt x="4834576" y="183345"/>
                      <a:pt x="4875614" y="193701"/>
                      <a:pt x="4926164" y="184139"/>
                    </a:cubicBezTo>
                    <a:cubicBezTo>
                      <a:pt x="4974485" y="175032"/>
                      <a:pt x="5034899" y="180870"/>
                      <a:pt x="5088812" y="177401"/>
                    </a:cubicBezTo>
                    <a:cubicBezTo>
                      <a:pt x="5134238" y="174439"/>
                      <a:pt x="5178353" y="168165"/>
                      <a:pt x="5222466" y="162082"/>
                    </a:cubicBezTo>
                    <a:cubicBezTo>
                      <a:pt x="5282519" y="153783"/>
                      <a:pt x="5341864" y="144876"/>
                      <a:pt x="5406528" y="153987"/>
                    </a:cubicBezTo>
                    <a:cubicBezTo>
                      <a:pt x="5479960" y="164323"/>
                      <a:pt x="5531876" y="142624"/>
                      <a:pt x="5590716" y="129490"/>
                    </a:cubicBezTo>
                    <a:cubicBezTo>
                      <a:pt x="5631296" y="120553"/>
                      <a:pt x="5675395" y="114659"/>
                      <a:pt x="5719429" y="110099"/>
                    </a:cubicBezTo>
                    <a:cubicBezTo>
                      <a:pt x="5778247" y="104215"/>
                      <a:pt x="5838715" y="102042"/>
                      <a:pt x="5897895" y="96368"/>
                    </a:cubicBezTo>
                    <a:cubicBezTo>
                      <a:pt x="5987399" y="87895"/>
                      <a:pt x="6077855" y="82333"/>
                      <a:pt x="6169957" y="94411"/>
                    </a:cubicBezTo>
                    <a:cubicBezTo>
                      <a:pt x="6212360" y="99875"/>
                      <a:pt x="6252010" y="101763"/>
                      <a:pt x="6294827" y="99236"/>
                    </a:cubicBezTo>
                    <a:cubicBezTo>
                      <a:pt x="6364965" y="95091"/>
                      <a:pt x="6436581" y="97891"/>
                      <a:pt x="6494261" y="71724"/>
                    </a:cubicBezTo>
                    <a:cubicBezTo>
                      <a:pt x="6514615" y="62488"/>
                      <a:pt x="6550354" y="61691"/>
                      <a:pt x="6579627" y="57883"/>
                    </a:cubicBezTo>
                    <a:cubicBezTo>
                      <a:pt x="6613354" y="53353"/>
                      <a:pt x="6637770" y="57878"/>
                      <a:pt x="6654800" y="77086"/>
                    </a:cubicBezTo>
                    <a:cubicBezTo>
                      <a:pt x="6662444" y="85688"/>
                      <a:pt x="6685147" y="94892"/>
                      <a:pt x="6703059" y="97166"/>
                    </a:cubicBezTo>
                    <a:cubicBezTo>
                      <a:pt x="6756799" y="103989"/>
                      <a:pt x="6806654" y="100687"/>
                      <a:pt x="6859445" y="90481"/>
                    </a:cubicBezTo>
                    <a:cubicBezTo>
                      <a:pt x="6908894" y="80861"/>
                      <a:pt x="6969747" y="85387"/>
                      <a:pt x="7025414" y="83536"/>
                    </a:cubicBezTo>
                    <a:cubicBezTo>
                      <a:pt x="7064862" y="82168"/>
                      <a:pt x="7104501" y="77186"/>
                      <a:pt x="7144137" y="79264"/>
                    </a:cubicBezTo>
                    <a:cubicBezTo>
                      <a:pt x="7193316" y="81841"/>
                      <a:pt x="7241809" y="90488"/>
                      <a:pt x="7291235" y="95367"/>
                    </a:cubicBezTo>
                    <a:cubicBezTo>
                      <a:pt x="7329668" y="99288"/>
                      <a:pt x="7368978" y="100585"/>
                      <a:pt x="7407395" y="104888"/>
                    </a:cubicBezTo>
                    <a:cubicBezTo>
                      <a:pt x="7438868" y="108256"/>
                      <a:pt x="7469832" y="114265"/>
                      <a:pt x="7500837" y="119515"/>
                    </a:cubicBezTo>
                    <a:cubicBezTo>
                      <a:pt x="7512146" y="121444"/>
                      <a:pt x="7523255" y="127178"/>
                      <a:pt x="7533567" y="126955"/>
                    </a:cubicBezTo>
                    <a:cubicBezTo>
                      <a:pt x="7636025" y="124121"/>
                      <a:pt x="7707510" y="164497"/>
                      <a:pt x="7792910" y="185188"/>
                    </a:cubicBezTo>
                    <a:cubicBezTo>
                      <a:pt x="7882663" y="207063"/>
                      <a:pt x="7969001" y="237914"/>
                      <a:pt x="8070699" y="235423"/>
                    </a:cubicBezTo>
                    <a:cubicBezTo>
                      <a:pt x="8132239" y="233879"/>
                      <a:pt x="8191903" y="225939"/>
                      <a:pt x="8253177" y="222473"/>
                    </a:cubicBezTo>
                    <a:cubicBezTo>
                      <a:pt x="8274949" y="221324"/>
                      <a:pt x="8299150" y="222976"/>
                      <a:pt x="8320683" y="226393"/>
                    </a:cubicBezTo>
                    <a:cubicBezTo>
                      <a:pt x="8424731" y="242340"/>
                      <a:pt x="8527777" y="249266"/>
                      <a:pt x="8631438" y="237528"/>
                    </a:cubicBezTo>
                    <a:cubicBezTo>
                      <a:pt x="8649201" y="235596"/>
                      <a:pt x="8668058" y="233915"/>
                      <a:pt x="8686410" y="234877"/>
                    </a:cubicBezTo>
                    <a:cubicBezTo>
                      <a:pt x="8786966" y="240146"/>
                      <a:pt x="8885480" y="249315"/>
                      <a:pt x="8980658" y="273001"/>
                    </a:cubicBezTo>
                    <a:cubicBezTo>
                      <a:pt x="9012626" y="280972"/>
                      <a:pt x="9052108" y="279035"/>
                      <a:pt x="9087625" y="282423"/>
                    </a:cubicBezTo>
                    <a:cubicBezTo>
                      <a:pt x="9120583" y="285484"/>
                      <a:pt x="9154319" y="287825"/>
                      <a:pt x="9186017" y="293875"/>
                    </a:cubicBezTo>
                    <a:cubicBezTo>
                      <a:pt x="9232288" y="302785"/>
                      <a:pt x="9275554" y="305815"/>
                      <a:pt x="9323931" y="302628"/>
                    </a:cubicBezTo>
                    <a:cubicBezTo>
                      <a:pt x="9370084" y="299705"/>
                      <a:pt x="9419491" y="304964"/>
                      <a:pt x="9467213" y="307275"/>
                    </a:cubicBezTo>
                    <a:cubicBezTo>
                      <a:pt x="9520438" y="309874"/>
                      <a:pt x="9573661" y="312473"/>
                      <a:pt x="9626826" y="316213"/>
                    </a:cubicBezTo>
                    <a:cubicBezTo>
                      <a:pt x="9648094" y="317708"/>
                      <a:pt x="9671915" y="326588"/>
                      <a:pt x="9689696" y="324467"/>
                    </a:cubicBezTo>
                    <a:cubicBezTo>
                      <a:pt x="9747117" y="317175"/>
                      <a:pt x="9803355" y="332523"/>
                      <a:pt x="9860526" y="329986"/>
                    </a:cubicBezTo>
                    <a:cubicBezTo>
                      <a:pt x="9888572" y="328594"/>
                      <a:pt x="9919723" y="338048"/>
                      <a:pt x="9949775" y="340386"/>
                    </a:cubicBezTo>
                    <a:cubicBezTo>
                      <a:pt x="9998886" y="344296"/>
                      <a:pt x="10048092" y="346302"/>
                      <a:pt x="10097252" y="349262"/>
                    </a:cubicBezTo>
                    <a:cubicBezTo>
                      <a:pt x="10113390" y="350297"/>
                      <a:pt x="10129133" y="351886"/>
                      <a:pt x="10145261" y="353113"/>
                    </a:cubicBezTo>
                    <a:cubicBezTo>
                      <a:pt x="10159555" y="354243"/>
                      <a:pt x="10174512" y="356743"/>
                      <a:pt x="10188159" y="356124"/>
                    </a:cubicBezTo>
                    <a:cubicBezTo>
                      <a:pt x="10237589" y="353944"/>
                      <a:pt x="10286441" y="348682"/>
                      <a:pt x="10336144" y="348235"/>
                    </a:cubicBezTo>
                    <a:cubicBezTo>
                      <a:pt x="10379222" y="347822"/>
                      <a:pt x="10423443" y="353764"/>
                      <a:pt x="10466847" y="354131"/>
                    </a:cubicBezTo>
                    <a:cubicBezTo>
                      <a:pt x="10543353" y="354898"/>
                      <a:pt x="10619988" y="353190"/>
                      <a:pt x="10696514" y="353575"/>
                    </a:cubicBezTo>
                    <a:cubicBezTo>
                      <a:pt x="10713071" y="353680"/>
                      <a:pt x="10730069" y="359342"/>
                      <a:pt x="10746932" y="360606"/>
                    </a:cubicBezTo>
                    <a:cubicBezTo>
                      <a:pt x="10799731" y="364326"/>
                      <a:pt x="10852569" y="367289"/>
                      <a:pt x="10905388" y="370627"/>
                    </a:cubicBezTo>
                    <a:cubicBezTo>
                      <a:pt x="10935470" y="372396"/>
                      <a:pt x="10965963" y="373421"/>
                      <a:pt x="10995602" y="376691"/>
                    </a:cubicBezTo>
                    <a:cubicBezTo>
                      <a:pt x="11034750" y="381032"/>
                      <a:pt x="11070168" y="386324"/>
                      <a:pt x="11107647" y="373405"/>
                    </a:cubicBezTo>
                    <a:cubicBezTo>
                      <a:pt x="11165372" y="353347"/>
                      <a:pt x="11236837" y="366060"/>
                      <a:pt x="11302440" y="364156"/>
                    </a:cubicBezTo>
                    <a:cubicBezTo>
                      <a:pt x="11319394" y="363708"/>
                      <a:pt x="11336655" y="364422"/>
                      <a:pt x="11353613" y="363785"/>
                    </a:cubicBezTo>
                    <a:cubicBezTo>
                      <a:pt x="11384961" y="362566"/>
                      <a:pt x="11415955" y="360947"/>
                      <a:pt x="11447323" y="359346"/>
                    </a:cubicBezTo>
                    <a:cubicBezTo>
                      <a:pt x="11452855" y="359066"/>
                      <a:pt x="11459104" y="359200"/>
                      <a:pt x="11464292" y="358519"/>
                    </a:cubicBezTo>
                    <a:cubicBezTo>
                      <a:pt x="11512058" y="353010"/>
                      <a:pt x="11559143" y="346321"/>
                      <a:pt x="11607560" y="342370"/>
                    </a:cubicBezTo>
                    <a:cubicBezTo>
                      <a:pt x="11631218" y="340368"/>
                      <a:pt x="11657295" y="341352"/>
                      <a:pt x="11681426" y="344335"/>
                    </a:cubicBezTo>
                    <a:cubicBezTo>
                      <a:pt x="11751997" y="352993"/>
                      <a:pt x="11821986" y="358760"/>
                      <a:pt x="11893565" y="355261"/>
                    </a:cubicBezTo>
                    <a:cubicBezTo>
                      <a:pt x="11921973" y="353889"/>
                      <a:pt x="11953288" y="360300"/>
                      <a:pt x="11983290" y="363588"/>
                    </a:cubicBezTo>
                    <a:lnTo>
                      <a:pt x="12192000" y="388018"/>
                    </a:lnTo>
                    <a:lnTo>
                      <a:pt x="12192000" y="577115"/>
                    </a:lnTo>
                    <a:lnTo>
                      <a:pt x="12157329" y="588862"/>
                    </a:lnTo>
                    <a:cubicBezTo>
                      <a:pt x="12118393" y="608572"/>
                      <a:pt x="12109715" y="605637"/>
                      <a:pt x="12066948" y="586034"/>
                    </a:cubicBezTo>
                    <a:cubicBezTo>
                      <a:pt x="12016991" y="563193"/>
                      <a:pt x="11965119" y="541779"/>
                      <a:pt x="11911344" y="521599"/>
                    </a:cubicBezTo>
                    <a:cubicBezTo>
                      <a:pt x="11894383" y="515178"/>
                      <a:pt x="11869417" y="514060"/>
                      <a:pt x="11847823" y="511785"/>
                    </a:cubicBezTo>
                    <a:cubicBezTo>
                      <a:pt x="11811233" y="507768"/>
                      <a:pt x="11773630" y="501982"/>
                      <a:pt x="11737547" y="502380"/>
                    </a:cubicBezTo>
                    <a:cubicBezTo>
                      <a:pt x="11702930" y="502855"/>
                      <a:pt x="11668388" y="508866"/>
                      <a:pt x="11636052" y="514993"/>
                    </a:cubicBezTo>
                    <a:cubicBezTo>
                      <a:pt x="11545722" y="532199"/>
                      <a:pt x="11462455" y="555118"/>
                      <a:pt x="11394706" y="590867"/>
                    </a:cubicBezTo>
                    <a:cubicBezTo>
                      <a:pt x="11385999" y="595562"/>
                      <a:pt x="11369016" y="596581"/>
                      <a:pt x="11354978" y="597561"/>
                    </a:cubicBezTo>
                    <a:cubicBezTo>
                      <a:pt x="11332076" y="599224"/>
                      <a:pt x="11308448" y="600655"/>
                      <a:pt x="11285306" y="599825"/>
                    </a:cubicBezTo>
                    <a:cubicBezTo>
                      <a:pt x="11172906" y="595841"/>
                      <a:pt x="11083430" y="617861"/>
                      <a:pt x="11008528" y="656670"/>
                    </a:cubicBezTo>
                    <a:cubicBezTo>
                      <a:pt x="10986971" y="667750"/>
                      <a:pt x="10970753" y="668236"/>
                      <a:pt x="10948735" y="652964"/>
                    </a:cubicBezTo>
                    <a:cubicBezTo>
                      <a:pt x="10923173" y="635218"/>
                      <a:pt x="10885031" y="639705"/>
                      <a:pt x="10850698" y="641721"/>
                    </a:cubicBezTo>
                    <a:cubicBezTo>
                      <a:pt x="10815269" y="643680"/>
                      <a:pt x="10779458" y="645811"/>
                      <a:pt x="10744026" y="647769"/>
                    </a:cubicBezTo>
                    <a:cubicBezTo>
                      <a:pt x="10717832" y="649066"/>
                      <a:pt x="10692021" y="650003"/>
                      <a:pt x="10666160" y="651891"/>
                    </a:cubicBezTo>
                    <a:cubicBezTo>
                      <a:pt x="10585627" y="657783"/>
                      <a:pt x="10513854" y="650969"/>
                      <a:pt x="10450521" y="616552"/>
                    </a:cubicBezTo>
                    <a:cubicBezTo>
                      <a:pt x="10402221" y="590175"/>
                      <a:pt x="10339099" y="579806"/>
                      <a:pt x="10271192" y="583498"/>
                    </a:cubicBezTo>
                    <a:cubicBezTo>
                      <a:pt x="10262701" y="584006"/>
                      <a:pt x="10251859" y="587254"/>
                      <a:pt x="10246067" y="585423"/>
                    </a:cubicBezTo>
                    <a:cubicBezTo>
                      <a:pt x="10158786" y="558528"/>
                      <a:pt x="10086634" y="594049"/>
                      <a:pt x="10005027" y="592252"/>
                    </a:cubicBezTo>
                    <a:cubicBezTo>
                      <a:pt x="9969004" y="591507"/>
                      <a:pt x="9931565" y="603664"/>
                      <a:pt x="9898681" y="613195"/>
                    </a:cubicBezTo>
                    <a:cubicBezTo>
                      <a:pt x="9853463" y="626281"/>
                      <a:pt x="9813049" y="639042"/>
                      <a:pt x="9753225" y="629038"/>
                    </a:cubicBezTo>
                    <a:cubicBezTo>
                      <a:pt x="9693404" y="618845"/>
                      <a:pt x="9637675" y="628898"/>
                      <a:pt x="9591376" y="648601"/>
                    </a:cubicBezTo>
                    <a:cubicBezTo>
                      <a:pt x="9556001" y="663537"/>
                      <a:pt x="9518120" y="663077"/>
                      <a:pt x="9472860" y="655936"/>
                    </a:cubicBezTo>
                    <a:cubicBezTo>
                      <a:pt x="9416283" y="647056"/>
                      <a:pt x="9357217" y="643578"/>
                      <a:pt x="9299788" y="636945"/>
                    </a:cubicBezTo>
                    <a:cubicBezTo>
                      <a:pt x="9287347" y="635531"/>
                      <a:pt x="9271710" y="632039"/>
                      <a:pt x="9264605" y="627087"/>
                    </a:cubicBezTo>
                    <a:cubicBezTo>
                      <a:pt x="9177661" y="565680"/>
                      <a:pt x="9051076" y="558473"/>
                      <a:pt x="8926435" y="549269"/>
                    </a:cubicBezTo>
                    <a:cubicBezTo>
                      <a:pt x="8850925" y="543595"/>
                      <a:pt x="8774954" y="539613"/>
                      <a:pt x="8698934" y="536583"/>
                    </a:cubicBezTo>
                    <a:cubicBezTo>
                      <a:pt x="8673232" y="535428"/>
                      <a:pt x="8645916" y="537050"/>
                      <a:pt x="8622862" y="541563"/>
                    </a:cubicBezTo>
                    <a:cubicBezTo>
                      <a:pt x="8574890" y="551069"/>
                      <a:pt x="8530403" y="564380"/>
                      <a:pt x="8482784" y="574094"/>
                    </a:cubicBezTo>
                    <a:cubicBezTo>
                      <a:pt x="8464923" y="577929"/>
                      <a:pt x="8442157" y="576927"/>
                      <a:pt x="8421565" y="576610"/>
                    </a:cubicBezTo>
                    <a:cubicBezTo>
                      <a:pt x="8385152" y="576229"/>
                      <a:pt x="8345023" y="569546"/>
                      <a:pt x="8313469" y="574762"/>
                    </a:cubicBezTo>
                    <a:cubicBezTo>
                      <a:pt x="8231431" y="588203"/>
                      <a:pt x="8155671" y="580227"/>
                      <a:pt x="8079520" y="558685"/>
                    </a:cubicBezTo>
                    <a:cubicBezTo>
                      <a:pt x="7972906" y="528487"/>
                      <a:pt x="7870782" y="525043"/>
                      <a:pt x="7773327" y="558854"/>
                    </a:cubicBezTo>
                    <a:cubicBezTo>
                      <a:pt x="7729470" y="574107"/>
                      <a:pt x="7688069" y="563543"/>
                      <a:pt x="7652477" y="547561"/>
                    </a:cubicBezTo>
                    <a:cubicBezTo>
                      <a:pt x="7611494" y="529005"/>
                      <a:pt x="7570974" y="522685"/>
                      <a:pt x="7522274" y="532150"/>
                    </a:cubicBezTo>
                    <a:cubicBezTo>
                      <a:pt x="7511488" y="534257"/>
                      <a:pt x="7496511" y="532136"/>
                      <a:pt x="7484080" y="530532"/>
                    </a:cubicBezTo>
                    <a:cubicBezTo>
                      <a:pt x="7413133" y="522044"/>
                      <a:pt x="7341987" y="510303"/>
                      <a:pt x="7282277" y="540177"/>
                    </a:cubicBezTo>
                    <a:cubicBezTo>
                      <a:pt x="7270558" y="546051"/>
                      <a:pt x="7251336" y="547713"/>
                      <a:pt x="7235690" y="551282"/>
                    </a:cubicBezTo>
                    <a:cubicBezTo>
                      <a:pt x="7170161" y="565782"/>
                      <a:pt x="7172820" y="564203"/>
                      <a:pt x="7116339" y="539494"/>
                    </a:cubicBezTo>
                    <a:cubicBezTo>
                      <a:pt x="7086841" y="526502"/>
                      <a:pt x="7045980" y="512724"/>
                      <a:pt x="7011067" y="511848"/>
                    </a:cubicBezTo>
                    <a:cubicBezTo>
                      <a:pt x="6800473" y="506533"/>
                      <a:pt x="6601893" y="468653"/>
                      <a:pt x="6403234" y="432296"/>
                    </a:cubicBezTo>
                    <a:cubicBezTo>
                      <a:pt x="6280760" y="409851"/>
                      <a:pt x="6160432" y="402592"/>
                      <a:pt x="6036273" y="412301"/>
                    </a:cubicBezTo>
                    <a:cubicBezTo>
                      <a:pt x="5946471" y="419425"/>
                      <a:pt x="5863077" y="395593"/>
                      <a:pt x="5780467" y="377910"/>
                    </a:cubicBezTo>
                    <a:cubicBezTo>
                      <a:pt x="5763357" y="374343"/>
                      <a:pt x="5747757" y="363033"/>
                      <a:pt x="5739051" y="353609"/>
                    </a:cubicBezTo>
                    <a:cubicBezTo>
                      <a:pt x="5707675" y="320294"/>
                      <a:pt x="5653252" y="312483"/>
                      <a:pt x="5583566" y="321995"/>
                    </a:cubicBezTo>
                    <a:cubicBezTo>
                      <a:pt x="5528347" y="329404"/>
                      <a:pt x="5477716" y="340486"/>
                      <a:pt x="5432030" y="362512"/>
                    </a:cubicBezTo>
                    <a:cubicBezTo>
                      <a:pt x="5378421" y="388318"/>
                      <a:pt x="5322767" y="418026"/>
                      <a:pt x="5241398" y="425781"/>
                    </a:cubicBezTo>
                    <a:cubicBezTo>
                      <a:pt x="5206262" y="429089"/>
                      <a:pt x="5176131" y="428273"/>
                      <a:pt x="5139710" y="421022"/>
                    </a:cubicBezTo>
                    <a:cubicBezTo>
                      <a:pt x="5069048" y="407018"/>
                      <a:pt x="4997864" y="396037"/>
                      <a:pt x="4929402" y="424310"/>
                    </a:cubicBezTo>
                    <a:cubicBezTo>
                      <a:pt x="4891785" y="439890"/>
                      <a:pt x="4841650" y="448519"/>
                      <a:pt x="4782793" y="441046"/>
                    </a:cubicBezTo>
                    <a:cubicBezTo>
                      <a:pt x="4709316" y="431663"/>
                      <a:pt x="4641426" y="442031"/>
                      <a:pt x="4577594" y="459290"/>
                    </a:cubicBezTo>
                    <a:cubicBezTo>
                      <a:pt x="4554816" y="465538"/>
                      <a:pt x="4527069" y="468279"/>
                      <a:pt x="4500826" y="470529"/>
                    </a:cubicBezTo>
                    <a:cubicBezTo>
                      <a:pt x="4440199" y="475746"/>
                      <a:pt x="4379252" y="479993"/>
                      <a:pt x="4317973" y="483649"/>
                    </a:cubicBezTo>
                    <a:cubicBezTo>
                      <a:pt x="4267762" y="486741"/>
                      <a:pt x="4217264" y="488292"/>
                      <a:pt x="4166722" y="490602"/>
                    </a:cubicBezTo>
                    <a:cubicBezTo>
                      <a:pt x="4111394" y="493045"/>
                      <a:pt x="4067073" y="503124"/>
                      <a:pt x="4042814" y="530660"/>
                    </a:cubicBezTo>
                    <a:cubicBezTo>
                      <a:pt x="4034996" y="539407"/>
                      <a:pt x="4017001" y="545715"/>
                      <a:pt x="4002653" y="552594"/>
                    </a:cubicBezTo>
                    <a:cubicBezTo>
                      <a:pt x="3992459" y="557592"/>
                      <a:pt x="3979023" y="561086"/>
                      <a:pt x="3969549" y="566312"/>
                    </a:cubicBezTo>
                    <a:cubicBezTo>
                      <a:pt x="3919896" y="593854"/>
                      <a:pt x="3870968" y="621622"/>
                      <a:pt x="3821685" y="649183"/>
                    </a:cubicBezTo>
                    <a:cubicBezTo>
                      <a:pt x="3816761" y="651788"/>
                      <a:pt x="3811445" y="654943"/>
                      <a:pt x="3805138" y="655947"/>
                    </a:cubicBezTo>
                    <a:cubicBezTo>
                      <a:pt x="3739817" y="666451"/>
                      <a:pt x="3673801" y="676154"/>
                      <a:pt x="3609177" y="687459"/>
                    </a:cubicBezTo>
                    <a:cubicBezTo>
                      <a:pt x="3584288" y="691878"/>
                      <a:pt x="3558597" y="697589"/>
                      <a:pt x="3539727" y="706521"/>
                    </a:cubicBezTo>
                    <a:cubicBezTo>
                      <a:pt x="3496714" y="726780"/>
                      <a:pt x="3457268" y="749132"/>
                      <a:pt x="3396572" y="755681"/>
                    </a:cubicBezTo>
                    <a:cubicBezTo>
                      <a:pt x="3378807" y="757611"/>
                      <a:pt x="3357809" y="758036"/>
                      <a:pt x="3341054" y="754679"/>
                    </a:cubicBezTo>
                    <a:cubicBezTo>
                      <a:pt x="3272962" y="740809"/>
                      <a:pt x="3206471" y="724541"/>
                      <a:pt x="3138775" y="710120"/>
                    </a:cubicBezTo>
                    <a:cubicBezTo>
                      <a:pt x="3095820" y="701191"/>
                      <a:pt x="3056969" y="691141"/>
                      <a:pt x="3037283" y="666453"/>
                    </a:cubicBezTo>
                    <a:cubicBezTo>
                      <a:pt x="3031764" y="659487"/>
                      <a:pt x="3015626" y="651391"/>
                      <a:pt x="3002117" y="649347"/>
                    </a:cubicBezTo>
                    <a:cubicBezTo>
                      <a:pt x="2915220" y="636209"/>
                      <a:pt x="2829194" y="627503"/>
                      <a:pt x="2747294" y="652400"/>
                    </a:cubicBezTo>
                    <a:cubicBezTo>
                      <a:pt x="2730084" y="657794"/>
                      <a:pt x="2698519" y="656140"/>
                      <a:pt x="2676273" y="652304"/>
                    </a:cubicBezTo>
                    <a:cubicBezTo>
                      <a:pt x="2590546" y="637890"/>
                      <a:pt x="2508883" y="630176"/>
                      <a:pt x="2432360" y="657836"/>
                    </a:cubicBezTo>
                    <a:cubicBezTo>
                      <a:pt x="2423352" y="661179"/>
                      <a:pt x="2395274" y="656272"/>
                      <a:pt x="2382311" y="650824"/>
                    </a:cubicBezTo>
                    <a:cubicBezTo>
                      <a:pt x="2257393" y="597728"/>
                      <a:pt x="2187724" y="592930"/>
                      <a:pt x="2055134" y="630053"/>
                    </a:cubicBezTo>
                    <a:cubicBezTo>
                      <a:pt x="2046542" y="632464"/>
                      <a:pt x="2035364" y="635121"/>
                      <a:pt x="2031829" y="639324"/>
                    </a:cubicBezTo>
                    <a:cubicBezTo>
                      <a:pt x="2007977" y="666120"/>
                      <a:pt x="1960229" y="664380"/>
                      <a:pt x="1912764" y="664183"/>
                    </a:cubicBezTo>
                    <a:cubicBezTo>
                      <a:pt x="1860521" y="663924"/>
                      <a:pt x="1808236" y="664426"/>
                      <a:pt x="1755637" y="663960"/>
                    </a:cubicBezTo>
                    <a:cubicBezTo>
                      <a:pt x="1746439" y="663859"/>
                      <a:pt x="1736243" y="661799"/>
                      <a:pt x="1727159" y="659605"/>
                    </a:cubicBezTo>
                    <a:cubicBezTo>
                      <a:pt x="1692256" y="651480"/>
                      <a:pt x="1658604" y="640559"/>
                      <a:pt x="1622470" y="634850"/>
                    </a:cubicBezTo>
                    <a:cubicBezTo>
                      <a:pt x="1544362" y="622552"/>
                      <a:pt x="1469248" y="602210"/>
                      <a:pt x="1385955" y="604522"/>
                    </a:cubicBezTo>
                    <a:cubicBezTo>
                      <a:pt x="1371585" y="604913"/>
                      <a:pt x="1355357" y="598530"/>
                      <a:pt x="1340055" y="595629"/>
                    </a:cubicBezTo>
                    <a:cubicBezTo>
                      <a:pt x="1312351" y="590552"/>
                      <a:pt x="1285460" y="583993"/>
                      <a:pt x="1257271" y="581180"/>
                    </a:cubicBezTo>
                    <a:cubicBezTo>
                      <a:pt x="1182583" y="573830"/>
                      <a:pt x="1107142" y="566824"/>
                      <a:pt x="1031914" y="562692"/>
                    </a:cubicBezTo>
                    <a:cubicBezTo>
                      <a:pt x="995593" y="560597"/>
                      <a:pt x="958880" y="565923"/>
                      <a:pt x="922031" y="566853"/>
                    </a:cubicBezTo>
                    <a:cubicBezTo>
                      <a:pt x="905446" y="567320"/>
                      <a:pt x="878533" y="568199"/>
                      <a:pt x="873250" y="563724"/>
                    </a:cubicBezTo>
                    <a:cubicBezTo>
                      <a:pt x="832343" y="529722"/>
                      <a:pt x="772202" y="532674"/>
                      <a:pt x="711627" y="529880"/>
                    </a:cubicBezTo>
                    <a:cubicBezTo>
                      <a:pt x="577999" y="523641"/>
                      <a:pt x="447408" y="543696"/>
                      <a:pt x="311112" y="525106"/>
                    </a:cubicBezTo>
                    <a:cubicBezTo>
                      <a:pt x="271645" y="519795"/>
                      <a:pt x="226936" y="530235"/>
                      <a:pt x="184145" y="532188"/>
                    </a:cubicBezTo>
                    <a:cubicBezTo>
                      <a:pt x="162015" y="533128"/>
                      <a:pt x="137665" y="534333"/>
                      <a:pt x="116886" y="530572"/>
                    </a:cubicBezTo>
                    <a:cubicBezTo>
                      <a:pt x="84810" y="524693"/>
                      <a:pt x="54011" y="515448"/>
                      <a:pt x="23941" y="506433"/>
                    </a:cubicBezTo>
                    <a:lnTo>
                      <a:pt x="0" y="502149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381000" dist="1524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14658BE9-BAE2-4EEF-94FE-33319BDCA4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2959818"/>
                <a:ext cx="12192000" cy="757168"/>
              </a:xfrm>
              <a:custGeom>
                <a:avLst/>
                <a:gdLst>
                  <a:gd name="connsiteX0" fmla="*/ 0 w 12192000"/>
                  <a:gd name="connsiteY0" fmla="*/ 0 h 757168"/>
                  <a:gd name="connsiteX1" fmla="*/ 41653 w 12192000"/>
                  <a:gd name="connsiteY1" fmla="*/ 6945 h 757168"/>
                  <a:gd name="connsiteX2" fmla="*/ 81317 w 12192000"/>
                  <a:gd name="connsiteY2" fmla="*/ 15509 h 757168"/>
                  <a:gd name="connsiteX3" fmla="*/ 114150 w 12192000"/>
                  <a:gd name="connsiteY3" fmla="*/ 28105 h 757168"/>
                  <a:gd name="connsiteX4" fmla="*/ 214865 w 12192000"/>
                  <a:gd name="connsiteY4" fmla="*/ 58374 h 757168"/>
                  <a:gd name="connsiteX5" fmla="*/ 299237 w 12192000"/>
                  <a:gd name="connsiteY5" fmla="*/ 63560 h 757168"/>
                  <a:gd name="connsiteX6" fmla="*/ 415570 w 12192000"/>
                  <a:gd name="connsiteY6" fmla="*/ 83774 h 757168"/>
                  <a:gd name="connsiteX7" fmla="*/ 633210 w 12192000"/>
                  <a:gd name="connsiteY7" fmla="*/ 109108 h 757168"/>
                  <a:gd name="connsiteX8" fmla="*/ 677567 w 12192000"/>
                  <a:gd name="connsiteY8" fmla="*/ 119446 h 757168"/>
                  <a:gd name="connsiteX9" fmla="*/ 946429 w 12192000"/>
                  <a:gd name="connsiteY9" fmla="*/ 171502 h 757168"/>
                  <a:gd name="connsiteX10" fmla="*/ 1163367 w 12192000"/>
                  <a:gd name="connsiteY10" fmla="*/ 182106 h 757168"/>
                  <a:gd name="connsiteX11" fmla="*/ 1180337 w 12192000"/>
                  <a:gd name="connsiteY11" fmla="*/ 181279 h 757168"/>
                  <a:gd name="connsiteX12" fmla="*/ 1263939 w 12192000"/>
                  <a:gd name="connsiteY12" fmla="*/ 173070 h 757168"/>
                  <a:gd name="connsiteX13" fmla="*/ 1392213 w 12192000"/>
                  <a:gd name="connsiteY13" fmla="*/ 183225 h 757168"/>
                  <a:gd name="connsiteX14" fmla="*/ 1479752 w 12192000"/>
                  <a:gd name="connsiteY14" fmla="*/ 205174 h 757168"/>
                  <a:gd name="connsiteX15" fmla="*/ 1589813 w 12192000"/>
                  <a:gd name="connsiteY15" fmla="*/ 211706 h 757168"/>
                  <a:gd name="connsiteX16" fmla="*/ 1716264 w 12192000"/>
                  <a:gd name="connsiteY16" fmla="*/ 207459 h 757168"/>
                  <a:gd name="connsiteX17" fmla="*/ 1772900 w 12192000"/>
                  <a:gd name="connsiteY17" fmla="*/ 208137 h 757168"/>
                  <a:gd name="connsiteX18" fmla="*/ 1929319 w 12192000"/>
                  <a:gd name="connsiteY18" fmla="*/ 193822 h 757168"/>
                  <a:gd name="connsiteX19" fmla="*/ 2021514 w 12192000"/>
                  <a:gd name="connsiteY19" fmla="*/ 204186 h 757168"/>
                  <a:gd name="connsiteX20" fmla="*/ 2111753 w 12192000"/>
                  <a:gd name="connsiteY20" fmla="*/ 223797 h 757168"/>
                  <a:gd name="connsiteX21" fmla="*/ 2169356 w 12192000"/>
                  <a:gd name="connsiteY21" fmla="*/ 241125 h 757168"/>
                  <a:gd name="connsiteX22" fmla="*/ 2286638 w 12192000"/>
                  <a:gd name="connsiteY22" fmla="*/ 257382 h 757168"/>
                  <a:gd name="connsiteX23" fmla="*/ 2308368 w 12192000"/>
                  <a:gd name="connsiteY23" fmla="*/ 256995 h 757168"/>
                  <a:gd name="connsiteX24" fmla="*/ 2660621 w 12192000"/>
                  <a:gd name="connsiteY24" fmla="*/ 262863 h 757168"/>
                  <a:gd name="connsiteX25" fmla="*/ 2801134 w 12192000"/>
                  <a:gd name="connsiteY25" fmla="*/ 250006 h 757168"/>
                  <a:gd name="connsiteX26" fmla="*/ 2830994 w 12192000"/>
                  <a:gd name="connsiteY26" fmla="*/ 249091 h 757168"/>
                  <a:gd name="connsiteX27" fmla="*/ 3129084 w 12192000"/>
                  <a:gd name="connsiteY27" fmla="*/ 242009 h 757168"/>
                  <a:gd name="connsiteX28" fmla="*/ 3162162 w 12192000"/>
                  <a:gd name="connsiteY28" fmla="*/ 242789 h 757168"/>
                  <a:gd name="connsiteX29" fmla="*/ 3254072 w 12192000"/>
                  <a:gd name="connsiteY29" fmla="*/ 251612 h 757168"/>
                  <a:gd name="connsiteX30" fmla="*/ 3473491 w 12192000"/>
                  <a:gd name="connsiteY30" fmla="*/ 221903 h 757168"/>
                  <a:gd name="connsiteX31" fmla="*/ 3691860 w 12192000"/>
                  <a:gd name="connsiteY31" fmla="*/ 219228 h 757168"/>
                  <a:gd name="connsiteX32" fmla="*/ 3811494 w 12192000"/>
                  <a:gd name="connsiteY32" fmla="*/ 225691 h 757168"/>
                  <a:gd name="connsiteX33" fmla="*/ 3897533 w 12192000"/>
                  <a:gd name="connsiteY33" fmla="*/ 220087 h 757168"/>
                  <a:gd name="connsiteX34" fmla="*/ 4109430 w 12192000"/>
                  <a:gd name="connsiteY34" fmla="*/ 200477 h 757168"/>
                  <a:gd name="connsiteX35" fmla="*/ 4208772 w 12192000"/>
                  <a:gd name="connsiteY35" fmla="*/ 200914 h 757168"/>
                  <a:gd name="connsiteX36" fmla="*/ 4314641 w 12192000"/>
                  <a:gd name="connsiteY36" fmla="*/ 196159 h 757168"/>
                  <a:gd name="connsiteX37" fmla="*/ 4577622 w 12192000"/>
                  <a:gd name="connsiteY37" fmla="*/ 163774 h 757168"/>
                  <a:gd name="connsiteX38" fmla="*/ 4790345 w 12192000"/>
                  <a:gd name="connsiteY38" fmla="*/ 177592 h 757168"/>
                  <a:gd name="connsiteX39" fmla="*/ 4926164 w 12192000"/>
                  <a:gd name="connsiteY39" fmla="*/ 184139 h 757168"/>
                  <a:gd name="connsiteX40" fmla="*/ 5088812 w 12192000"/>
                  <a:gd name="connsiteY40" fmla="*/ 177401 h 757168"/>
                  <a:gd name="connsiteX41" fmla="*/ 5222466 w 12192000"/>
                  <a:gd name="connsiteY41" fmla="*/ 162082 h 757168"/>
                  <a:gd name="connsiteX42" fmla="*/ 5406528 w 12192000"/>
                  <a:gd name="connsiteY42" fmla="*/ 153987 h 757168"/>
                  <a:gd name="connsiteX43" fmla="*/ 5590716 w 12192000"/>
                  <a:gd name="connsiteY43" fmla="*/ 129490 h 757168"/>
                  <a:gd name="connsiteX44" fmla="*/ 5719429 w 12192000"/>
                  <a:gd name="connsiteY44" fmla="*/ 110099 h 757168"/>
                  <a:gd name="connsiteX45" fmla="*/ 5897895 w 12192000"/>
                  <a:gd name="connsiteY45" fmla="*/ 96368 h 757168"/>
                  <a:gd name="connsiteX46" fmla="*/ 6169957 w 12192000"/>
                  <a:gd name="connsiteY46" fmla="*/ 94411 h 757168"/>
                  <a:gd name="connsiteX47" fmla="*/ 6294827 w 12192000"/>
                  <a:gd name="connsiteY47" fmla="*/ 99236 h 757168"/>
                  <a:gd name="connsiteX48" fmla="*/ 6494261 w 12192000"/>
                  <a:gd name="connsiteY48" fmla="*/ 71724 h 757168"/>
                  <a:gd name="connsiteX49" fmla="*/ 6579627 w 12192000"/>
                  <a:gd name="connsiteY49" fmla="*/ 57883 h 757168"/>
                  <a:gd name="connsiteX50" fmla="*/ 6654800 w 12192000"/>
                  <a:gd name="connsiteY50" fmla="*/ 77086 h 757168"/>
                  <a:gd name="connsiteX51" fmla="*/ 6703059 w 12192000"/>
                  <a:gd name="connsiteY51" fmla="*/ 97166 h 757168"/>
                  <a:gd name="connsiteX52" fmla="*/ 6859445 w 12192000"/>
                  <a:gd name="connsiteY52" fmla="*/ 90481 h 757168"/>
                  <a:gd name="connsiteX53" fmla="*/ 7025414 w 12192000"/>
                  <a:gd name="connsiteY53" fmla="*/ 83536 h 757168"/>
                  <a:gd name="connsiteX54" fmla="*/ 7144137 w 12192000"/>
                  <a:gd name="connsiteY54" fmla="*/ 79264 h 757168"/>
                  <a:gd name="connsiteX55" fmla="*/ 7291235 w 12192000"/>
                  <a:gd name="connsiteY55" fmla="*/ 95367 h 757168"/>
                  <a:gd name="connsiteX56" fmla="*/ 7407395 w 12192000"/>
                  <a:gd name="connsiteY56" fmla="*/ 104888 h 757168"/>
                  <a:gd name="connsiteX57" fmla="*/ 7500837 w 12192000"/>
                  <a:gd name="connsiteY57" fmla="*/ 119515 h 757168"/>
                  <a:gd name="connsiteX58" fmla="*/ 7533567 w 12192000"/>
                  <a:gd name="connsiteY58" fmla="*/ 126955 h 757168"/>
                  <a:gd name="connsiteX59" fmla="*/ 7792910 w 12192000"/>
                  <a:gd name="connsiteY59" fmla="*/ 185188 h 757168"/>
                  <a:gd name="connsiteX60" fmla="*/ 8070699 w 12192000"/>
                  <a:gd name="connsiteY60" fmla="*/ 235423 h 757168"/>
                  <a:gd name="connsiteX61" fmla="*/ 8253177 w 12192000"/>
                  <a:gd name="connsiteY61" fmla="*/ 222473 h 757168"/>
                  <a:gd name="connsiteX62" fmla="*/ 8320683 w 12192000"/>
                  <a:gd name="connsiteY62" fmla="*/ 226393 h 757168"/>
                  <a:gd name="connsiteX63" fmla="*/ 8631438 w 12192000"/>
                  <a:gd name="connsiteY63" fmla="*/ 237528 h 757168"/>
                  <a:gd name="connsiteX64" fmla="*/ 8686410 w 12192000"/>
                  <a:gd name="connsiteY64" fmla="*/ 234877 h 757168"/>
                  <a:gd name="connsiteX65" fmla="*/ 8980658 w 12192000"/>
                  <a:gd name="connsiteY65" fmla="*/ 273001 h 757168"/>
                  <a:gd name="connsiteX66" fmla="*/ 9087625 w 12192000"/>
                  <a:gd name="connsiteY66" fmla="*/ 282423 h 757168"/>
                  <a:gd name="connsiteX67" fmla="*/ 9186017 w 12192000"/>
                  <a:gd name="connsiteY67" fmla="*/ 293875 h 757168"/>
                  <a:gd name="connsiteX68" fmla="*/ 9323931 w 12192000"/>
                  <a:gd name="connsiteY68" fmla="*/ 302628 h 757168"/>
                  <a:gd name="connsiteX69" fmla="*/ 9467213 w 12192000"/>
                  <a:gd name="connsiteY69" fmla="*/ 307275 h 757168"/>
                  <a:gd name="connsiteX70" fmla="*/ 9626826 w 12192000"/>
                  <a:gd name="connsiteY70" fmla="*/ 316213 h 757168"/>
                  <a:gd name="connsiteX71" fmla="*/ 9689696 w 12192000"/>
                  <a:gd name="connsiteY71" fmla="*/ 324467 h 757168"/>
                  <a:gd name="connsiteX72" fmla="*/ 9860526 w 12192000"/>
                  <a:gd name="connsiteY72" fmla="*/ 329986 h 757168"/>
                  <a:gd name="connsiteX73" fmla="*/ 9949775 w 12192000"/>
                  <a:gd name="connsiteY73" fmla="*/ 340386 h 757168"/>
                  <a:gd name="connsiteX74" fmla="*/ 10097252 w 12192000"/>
                  <a:gd name="connsiteY74" fmla="*/ 349262 h 757168"/>
                  <a:gd name="connsiteX75" fmla="*/ 10145261 w 12192000"/>
                  <a:gd name="connsiteY75" fmla="*/ 353113 h 757168"/>
                  <a:gd name="connsiteX76" fmla="*/ 10188159 w 12192000"/>
                  <a:gd name="connsiteY76" fmla="*/ 356124 h 757168"/>
                  <a:gd name="connsiteX77" fmla="*/ 10336144 w 12192000"/>
                  <a:gd name="connsiteY77" fmla="*/ 348235 h 757168"/>
                  <a:gd name="connsiteX78" fmla="*/ 10466847 w 12192000"/>
                  <a:gd name="connsiteY78" fmla="*/ 354131 h 757168"/>
                  <a:gd name="connsiteX79" fmla="*/ 10696514 w 12192000"/>
                  <a:gd name="connsiteY79" fmla="*/ 353575 h 757168"/>
                  <a:gd name="connsiteX80" fmla="*/ 10746932 w 12192000"/>
                  <a:gd name="connsiteY80" fmla="*/ 360606 h 757168"/>
                  <a:gd name="connsiteX81" fmla="*/ 10905388 w 12192000"/>
                  <a:gd name="connsiteY81" fmla="*/ 370627 h 757168"/>
                  <a:gd name="connsiteX82" fmla="*/ 10995602 w 12192000"/>
                  <a:gd name="connsiteY82" fmla="*/ 376691 h 757168"/>
                  <a:gd name="connsiteX83" fmla="*/ 11107647 w 12192000"/>
                  <a:gd name="connsiteY83" fmla="*/ 373405 h 757168"/>
                  <a:gd name="connsiteX84" fmla="*/ 11302440 w 12192000"/>
                  <a:gd name="connsiteY84" fmla="*/ 364156 h 757168"/>
                  <a:gd name="connsiteX85" fmla="*/ 11353613 w 12192000"/>
                  <a:gd name="connsiteY85" fmla="*/ 363785 h 757168"/>
                  <a:gd name="connsiteX86" fmla="*/ 11447323 w 12192000"/>
                  <a:gd name="connsiteY86" fmla="*/ 359346 h 757168"/>
                  <a:gd name="connsiteX87" fmla="*/ 11464292 w 12192000"/>
                  <a:gd name="connsiteY87" fmla="*/ 358519 h 757168"/>
                  <a:gd name="connsiteX88" fmla="*/ 11607560 w 12192000"/>
                  <a:gd name="connsiteY88" fmla="*/ 342370 h 757168"/>
                  <a:gd name="connsiteX89" fmla="*/ 11681426 w 12192000"/>
                  <a:gd name="connsiteY89" fmla="*/ 344335 h 757168"/>
                  <a:gd name="connsiteX90" fmla="*/ 11893565 w 12192000"/>
                  <a:gd name="connsiteY90" fmla="*/ 355261 h 757168"/>
                  <a:gd name="connsiteX91" fmla="*/ 11983290 w 12192000"/>
                  <a:gd name="connsiteY91" fmla="*/ 363588 h 757168"/>
                  <a:gd name="connsiteX92" fmla="*/ 12192000 w 12192000"/>
                  <a:gd name="connsiteY92" fmla="*/ 388018 h 757168"/>
                  <a:gd name="connsiteX93" fmla="*/ 12192000 w 12192000"/>
                  <a:gd name="connsiteY93" fmla="*/ 577115 h 757168"/>
                  <a:gd name="connsiteX94" fmla="*/ 12157329 w 12192000"/>
                  <a:gd name="connsiteY94" fmla="*/ 588862 h 757168"/>
                  <a:gd name="connsiteX95" fmla="*/ 12066948 w 12192000"/>
                  <a:gd name="connsiteY95" fmla="*/ 586034 h 757168"/>
                  <a:gd name="connsiteX96" fmla="*/ 11911344 w 12192000"/>
                  <a:gd name="connsiteY96" fmla="*/ 521599 h 757168"/>
                  <a:gd name="connsiteX97" fmla="*/ 11847823 w 12192000"/>
                  <a:gd name="connsiteY97" fmla="*/ 511785 h 757168"/>
                  <a:gd name="connsiteX98" fmla="*/ 11737547 w 12192000"/>
                  <a:gd name="connsiteY98" fmla="*/ 502380 h 757168"/>
                  <a:gd name="connsiteX99" fmla="*/ 11636052 w 12192000"/>
                  <a:gd name="connsiteY99" fmla="*/ 514993 h 757168"/>
                  <a:gd name="connsiteX100" fmla="*/ 11394706 w 12192000"/>
                  <a:gd name="connsiteY100" fmla="*/ 590867 h 757168"/>
                  <a:gd name="connsiteX101" fmla="*/ 11354978 w 12192000"/>
                  <a:gd name="connsiteY101" fmla="*/ 597561 h 757168"/>
                  <a:gd name="connsiteX102" fmla="*/ 11285306 w 12192000"/>
                  <a:gd name="connsiteY102" fmla="*/ 599825 h 757168"/>
                  <a:gd name="connsiteX103" fmla="*/ 11008528 w 12192000"/>
                  <a:gd name="connsiteY103" fmla="*/ 656670 h 757168"/>
                  <a:gd name="connsiteX104" fmla="*/ 10948735 w 12192000"/>
                  <a:gd name="connsiteY104" fmla="*/ 652964 h 757168"/>
                  <a:gd name="connsiteX105" fmla="*/ 10850698 w 12192000"/>
                  <a:gd name="connsiteY105" fmla="*/ 641721 h 757168"/>
                  <a:gd name="connsiteX106" fmla="*/ 10744026 w 12192000"/>
                  <a:gd name="connsiteY106" fmla="*/ 647769 h 757168"/>
                  <a:gd name="connsiteX107" fmla="*/ 10666160 w 12192000"/>
                  <a:gd name="connsiteY107" fmla="*/ 651891 h 757168"/>
                  <a:gd name="connsiteX108" fmla="*/ 10450521 w 12192000"/>
                  <a:gd name="connsiteY108" fmla="*/ 616552 h 757168"/>
                  <a:gd name="connsiteX109" fmla="*/ 10271192 w 12192000"/>
                  <a:gd name="connsiteY109" fmla="*/ 583498 h 757168"/>
                  <a:gd name="connsiteX110" fmla="*/ 10246067 w 12192000"/>
                  <a:gd name="connsiteY110" fmla="*/ 585423 h 757168"/>
                  <a:gd name="connsiteX111" fmla="*/ 10005027 w 12192000"/>
                  <a:gd name="connsiteY111" fmla="*/ 592252 h 757168"/>
                  <a:gd name="connsiteX112" fmla="*/ 9898681 w 12192000"/>
                  <a:gd name="connsiteY112" fmla="*/ 613195 h 757168"/>
                  <a:gd name="connsiteX113" fmla="*/ 9753225 w 12192000"/>
                  <a:gd name="connsiteY113" fmla="*/ 629038 h 757168"/>
                  <a:gd name="connsiteX114" fmla="*/ 9591376 w 12192000"/>
                  <a:gd name="connsiteY114" fmla="*/ 648601 h 757168"/>
                  <a:gd name="connsiteX115" fmla="*/ 9472860 w 12192000"/>
                  <a:gd name="connsiteY115" fmla="*/ 655936 h 757168"/>
                  <a:gd name="connsiteX116" fmla="*/ 9299788 w 12192000"/>
                  <a:gd name="connsiteY116" fmla="*/ 636945 h 757168"/>
                  <a:gd name="connsiteX117" fmla="*/ 9264605 w 12192000"/>
                  <a:gd name="connsiteY117" fmla="*/ 627087 h 757168"/>
                  <a:gd name="connsiteX118" fmla="*/ 8926435 w 12192000"/>
                  <a:gd name="connsiteY118" fmla="*/ 549269 h 757168"/>
                  <a:gd name="connsiteX119" fmla="*/ 8698934 w 12192000"/>
                  <a:gd name="connsiteY119" fmla="*/ 536583 h 757168"/>
                  <a:gd name="connsiteX120" fmla="*/ 8622862 w 12192000"/>
                  <a:gd name="connsiteY120" fmla="*/ 541563 h 757168"/>
                  <a:gd name="connsiteX121" fmla="*/ 8482784 w 12192000"/>
                  <a:gd name="connsiteY121" fmla="*/ 574094 h 757168"/>
                  <a:gd name="connsiteX122" fmla="*/ 8421565 w 12192000"/>
                  <a:gd name="connsiteY122" fmla="*/ 576610 h 757168"/>
                  <a:gd name="connsiteX123" fmla="*/ 8313469 w 12192000"/>
                  <a:gd name="connsiteY123" fmla="*/ 574762 h 757168"/>
                  <a:gd name="connsiteX124" fmla="*/ 8079520 w 12192000"/>
                  <a:gd name="connsiteY124" fmla="*/ 558685 h 757168"/>
                  <a:gd name="connsiteX125" fmla="*/ 7773327 w 12192000"/>
                  <a:gd name="connsiteY125" fmla="*/ 558854 h 757168"/>
                  <a:gd name="connsiteX126" fmla="*/ 7652477 w 12192000"/>
                  <a:gd name="connsiteY126" fmla="*/ 547561 h 757168"/>
                  <a:gd name="connsiteX127" fmla="*/ 7522274 w 12192000"/>
                  <a:gd name="connsiteY127" fmla="*/ 532150 h 757168"/>
                  <a:gd name="connsiteX128" fmla="*/ 7484080 w 12192000"/>
                  <a:gd name="connsiteY128" fmla="*/ 530532 h 757168"/>
                  <a:gd name="connsiteX129" fmla="*/ 7282277 w 12192000"/>
                  <a:gd name="connsiteY129" fmla="*/ 540177 h 757168"/>
                  <a:gd name="connsiteX130" fmla="*/ 7235690 w 12192000"/>
                  <a:gd name="connsiteY130" fmla="*/ 551282 h 757168"/>
                  <a:gd name="connsiteX131" fmla="*/ 7116339 w 12192000"/>
                  <a:gd name="connsiteY131" fmla="*/ 539494 h 757168"/>
                  <a:gd name="connsiteX132" fmla="*/ 7011067 w 12192000"/>
                  <a:gd name="connsiteY132" fmla="*/ 511848 h 757168"/>
                  <a:gd name="connsiteX133" fmla="*/ 6403234 w 12192000"/>
                  <a:gd name="connsiteY133" fmla="*/ 432296 h 757168"/>
                  <a:gd name="connsiteX134" fmla="*/ 6036273 w 12192000"/>
                  <a:gd name="connsiteY134" fmla="*/ 412301 h 757168"/>
                  <a:gd name="connsiteX135" fmla="*/ 5780467 w 12192000"/>
                  <a:gd name="connsiteY135" fmla="*/ 377910 h 757168"/>
                  <a:gd name="connsiteX136" fmla="*/ 5739051 w 12192000"/>
                  <a:gd name="connsiteY136" fmla="*/ 353609 h 757168"/>
                  <a:gd name="connsiteX137" fmla="*/ 5583566 w 12192000"/>
                  <a:gd name="connsiteY137" fmla="*/ 321995 h 757168"/>
                  <a:gd name="connsiteX138" fmla="*/ 5432030 w 12192000"/>
                  <a:gd name="connsiteY138" fmla="*/ 362512 h 757168"/>
                  <a:gd name="connsiteX139" fmla="*/ 5241398 w 12192000"/>
                  <a:gd name="connsiteY139" fmla="*/ 425781 h 757168"/>
                  <a:gd name="connsiteX140" fmla="*/ 5139710 w 12192000"/>
                  <a:gd name="connsiteY140" fmla="*/ 421022 h 757168"/>
                  <a:gd name="connsiteX141" fmla="*/ 4929402 w 12192000"/>
                  <a:gd name="connsiteY141" fmla="*/ 424310 h 757168"/>
                  <a:gd name="connsiteX142" fmla="*/ 4782793 w 12192000"/>
                  <a:gd name="connsiteY142" fmla="*/ 441046 h 757168"/>
                  <a:gd name="connsiteX143" fmla="*/ 4577594 w 12192000"/>
                  <a:gd name="connsiteY143" fmla="*/ 459290 h 757168"/>
                  <a:gd name="connsiteX144" fmla="*/ 4500826 w 12192000"/>
                  <a:gd name="connsiteY144" fmla="*/ 470529 h 757168"/>
                  <a:gd name="connsiteX145" fmla="*/ 4317973 w 12192000"/>
                  <a:gd name="connsiteY145" fmla="*/ 483649 h 757168"/>
                  <a:gd name="connsiteX146" fmla="*/ 4166722 w 12192000"/>
                  <a:gd name="connsiteY146" fmla="*/ 490602 h 757168"/>
                  <a:gd name="connsiteX147" fmla="*/ 4042814 w 12192000"/>
                  <a:gd name="connsiteY147" fmla="*/ 530660 h 757168"/>
                  <a:gd name="connsiteX148" fmla="*/ 4002653 w 12192000"/>
                  <a:gd name="connsiteY148" fmla="*/ 552594 h 757168"/>
                  <a:gd name="connsiteX149" fmla="*/ 3969549 w 12192000"/>
                  <a:gd name="connsiteY149" fmla="*/ 566312 h 757168"/>
                  <a:gd name="connsiteX150" fmla="*/ 3821685 w 12192000"/>
                  <a:gd name="connsiteY150" fmla="*/ 649183 h 757168"/>
                  <a:gd name="connsiteX151" fmla="*/ 3805138 w 12192000"/>
                  <a:gd name="connsiteY151" fmla="*/ 655947 h 757168"/>
                  <a:gd name="connsiteX152" fmla="*/ 3609177 w 12192000"/>
                  <a:gd name="connsiteY152" fmla="*/ 687459 h 757168"/>
                  <a:gd name="connsiteX153" fmla="*/ 3539727 w 12192000"/>
                  <a:gd name="connsiteY153" fmla="*/ 706521 h 757168"/>
                  <a:gd name="connsiteX154" fmla="*/ 3396572 w 12192000"/>
                  <a:gd name="connsiteY154" fmla="*/ 755681 h 757168"/>
                  <a:gd name="connsiteX155" fmla="*/ 3341054 w 12192000"/>
                  <a:gd name="connsiteY155" fmla="*/ 754679 h 757168"/>
                  <a:gd name="connsiteX156" fmla="*/ 3138775 w 12192000"/>
                  <a:gd name="connsiteY156" fmla="*/ 710120 h 757168"/>
                  <a:gd name="connsiteX157" fmla="*/ 3037283 w 12192000"/>
                  <a:gd name="connsiteY157" fmla="*/ 666453 h 757168"/>
                  <a:gd name="connsiteX158" fmla="*/ 3002117 w 12192000"/>
                  <a:gd name="connsiteY158" fmla="*/ 649347 h 757168"/>
                  <a:gd name="connsiteX159" fmla="*/ 2747294 w 12192000"/>
                  <a:gd name="connsiteY159" fmla="*/ 652400 h 757168"/>
                  <a:gd name="connsiteX160" fmla="*/ 2676273 w 12192000"/>
                  <a:gd name="connsiteY160" fmla="*/ 652304 h 757168"/>
                  <a:gd name="connsiteX161" fmla="*/ 2432360 w 12192000"/>
                  <a:gd name="connsiteY161" fmla="*/ 657836 h 757168"/>
                  <a:gd name="connsiteX162" fmla="*/ 2382311 w 12192000"/>
                  <a:gd name="connsiteY162" fmla="*/ 650824 h 757168"/>
                  <a:gd name="connsiteX163" fmla="*/ 2055134 w 12192000"/>
                  <a:gd name="connsiteY163" fmla="*/ 630053 h 757168"/>
                  <a:gd name="connsiteX164" fmla="*/ 2031829 w 12192000"/>
                  <a:gd name="connsiteY164" fmla="*/ 639324 h 757168"/>
                  <a:gd name="connsiteX165" fmla="*/ 1912764 w 12192000"/>
                  <a:gd name="connsiteY165" fmla="*/ 664183 h 757168"/>
                  <a:gd name="connsiteX166" fmla="*/ 1755637 w 12192000"/>
                  <a:gd name="connsiteY166" fmla="*/ 663960 h 757168"/>
                  <a:gd name="connsiteX167" fmla="*/ 1727159 w 12192000"/>
                  <a:gd name="connsiteY167" fmla="*/ 659605 h 757168"/>
                  <a:gd name="connsiteX168" fmla="*/ 1622470 w 12192000"/>
                  <a:gd name="connsiteY168" fmla="*/ 634850 h 757168"/>
                  <a:gd name="connsiteX169" fmla="*/ 1385955 w 12192000"/>
                  <a:gd name="connsiteY169" fmla="*/ 604522 h 757168"/>
                  <a:gd name="connsiteX170" fmla="*/ 1340055 w 12192000"/>
                  <a:gd name="connsiteY170" fmla="*/ 595629 h 757168"/>
                  <a:gd name="connsiteX171" fmla="*/ 1257271 w 12192000"/>
                  <a:gd name="connsiteY171" fmla="*/ 581180 h 757168"/>
                  <a:gd name="connsiteX172" fmla="*/ 1031914 w 12192000"/>
                  <a:gd name="connsiteY172" fmla="*/ 562692 h 757168"/>
                  <a:gd name="connsiteX173" fmla="*/ 922031 w 12192000"/>
                  <a:gd name="connsiteY173" fmla="*/ 566853 h 757168"/>
                  <a:gd name="connsiteX174" fmla="*/ 873250 w 12192000"/>
                  <a:gd name="connsiteY174" fmla="*/ 563724 h 757168"/>
                  <a:gd name="connsiteX175" fmla="*/ 711627 w 12192000"/>
                  <a:gd name="connsiteY175" fmla="*/ 529880 h 757168"/>
                  <a:gd name="connsiteX176" fmla="*/ 311112 w 12192000"/>
                  <a:gd name="connsiteY176" fmla="*/ 525106 h 757168"/>
                  <a:gd name="connsiteX177" fmla="*/ 184145 w 12192000"/>
                  <a:gd name="connsiteY177" fmla="*/ 532188 h 757168"/>
                  <a:gd name="connsiteX178" fmla="*/ 116886 w 12192000"/>
                  <a:gd name="connsiteY178" fmla="*/ 530572 h 757168"/>
                  <a:gd name="connsiteX179" fmla="*/ 23941 w 12192000"/>
                  <a:gd name="connsiteY179" fmla="*/ 506433 h 757168"/>
                  <a:gd name="connsiteX180" fmla="*/ 0 w 12192000"/>
                  <a:gd name="connsiteY180" fmla="*/ 502149 h 757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</a:cxnLst>
                <a:rect l="l" t="t" r="r" b="b"/>
                <a:pathLst>
                  <a:path w="12192000" h="757168">
                    <a:moveTo>
                      <a:pt x="0" y="0"/>
                    </a:moveTo>
                    <a:lnTo>
                      <a:pt x="41653" y="6945"/>
                    </a:lnTo>
                    <a:cubicBezTo>
                      <a:pt x="55151" y="9178"/>
                      <a:pt x="68996" y="11810"/>
                      <a:pt x="81317" y="15509"/>
                    </a:cubicBezTo>
                    <a:cubicBezTo>
                      <a:pt x="92911" y="18978"/>
                      <a:pt x="102562" y="24446"/>
                      <a:pt x="114150" y="28105"/>
                    </a:cubicBezTo>
                    <a:cubicBezTo>
                      <a:pt x="145644" y="37958"/>
                      <a:pt x="177914" y="47281"/>
                      <a:pt x="214865" y="58374"/>
                    </a:cubicBezTo>
                    <a:cubicBezTo>
                      <a:pt x="236680" y="42349"/>
                      <a:pt x="264438" y="53534"/>
                      <a:pt x="299237" y="63560"/>
                    </a:cubicBezTo>
                    <a:cubicBezTo>
                      <a:pt x="334763" y="73816"/>
                      <a:pt x="376093" y="78654"/>
                      <a:pt x="415570" y="83774"/>
                    </a:cubicBezTo>
                    <a:cubicBezTo>
                      <a:pt x="487949" y="93100"/>
                      <a:pt x="560804" y="100354"/>
                      <a:pt x="633210" y="109108"/>
                    </a:cubicBezTo>
                    <a:cubicBezTo>
                      <a:pt x="648566" y="111058"/>
                      <a:pt x="666073" y="114072"/>
                      <a:pt x="677567" y="119446"/>
                    </a:cubicBezTo>
                    <a:cubicBezTo>
                      <a:pt x="756262" y="155621"/>
                      <a:pt x="853422" y="169678"/>
                      <a:pt x="946429" y="171502"/>
                    </a:cubicBezTo>
                    <a:cubicBezTo>
                      <a:pt x="1019582" y="173044"/>
                      <a:pt x="1091239" y="175083"/>
                      <a:pt x="1163367" y="182106"/>
                    </a:cubicBezTo>
                    <a:cubicBezTo>
                      <a:pt x="1168863" y="182586"/>
                      <a:pt x="1176224" y="182589"/>
                      <a:pt x="1180337" y="181279"/>
                    </a:cubicBezTo>
                    <a:cubicBezTo>
                      <a:pt x="1205822" y="172503"/>
                      <a:pt x="1231920" y="173109"/>
                      <a:pt x="1263939" y="173070"/>
                    </a:cubicBezTo>
                    <a:cubicBezTo>
                      <a:pt x="1309211" y="172961"/>
                      <a:pt x="1350592" y="176848"/>
                      <a:pt x="1392213" y="183225"/>
                    </a:cubicBezTo>
                    <a:cubicBezTo>
                      <a:pt x="1422516" y="187866"/>
                      <a:pt x="1453010" y="195759"/>
                      <a:pt x="1479752" y="205174"/>
                    </a:cubicBezTo>
                    <a:cubicBezTo>
                      <a:pt x="1516962" y="218381"/>
                      <a:pt x="1553071" y="224660"/>
                      <a:pt x="1589813" y="211706"/>
                    </a:cubicBezTo>
                    <a:cubicBezTo>
                      <a:pt x="1629541" y="197953"/>
                      <a:pt x="1673292" y="205778"/>
                      <a:pt x="1716264" y="207459"/>
                    </a:cubicBezTo>
                    <a:cubicBezTo>
                      <a:pt x="1734988" y="208248"/>
                      <a:pt x="1754789" y="209668"/>
                      <a:pt x="1772900" y="208137"/>
                    </a:cubicBezTo>
                    <a:cubicBezTo>
                      <a:pt x="1825381" y="203828"/>
                      <a:pt x="1876222" y="195808"/>
                      <a:pt x="1929319" y="193822"/>
                    </a:cubicBezTo>
                    <a:cubicBezTo>
                      <a:pt x="1958819" y="192698"/>
                      <a:pt x="1991232" y="199166"/>
                      <a:pt x="2021514" y="204186"/>
                    </a:cubicBezTo>
                    <a:cubicBezTo>
                      <a:pt x="2052154" y="209417"/>
                      <a:pt x="2082323" y="216530"/>
                      <a:pt x="2111753" y="223797"/>
                    </a:cubicBezTo>
                    <a:cubicBezTo>
                      <a:pt x="2131736" y="228659"/>
                      <a:pt x="2153567" y="233429"/>
                      <a:pt x="2169356" y="241125"/>
                    </a:cubicBezTo>
                    <a:cubicBezTo>
                      <a:pt x="2205243" y="258649"/>
                      <a:pt x="2242901" y="263295"/>
                      <a:pt x="2286638" y="257382"/>
                    </a:cubicBezTo>
                    <a:cubicBezTo>
                      <a:pt x="2293313" y="256396"/>
                      <a:pt x="2301018" y="256799"/>
                      <a:pt x="2308368" y="256995"/>
                    </a:cubicBezTo>
                    <a:cubicBezTo>
                      <a:pt x="2426026" y="259155"/>
                      <a:pt x="2543593" y="262834"/>
                      <a:pt x="2660621" y="262863"/>
                    </a:cubicBezTo>
                    <a:cubicBezTo>
                      <a:pt x="2708088" y="262871"/>
                      <a:pt x="2754165" y="254412"/>
                      <a:pt x="2801134" y="250006"/>
                    </a:cubicBezTo>
                    <a:cubicBezTo>
                      <a:pt x="2810748" y="249174"/>
                      <a:pt x="2821504" y="247638"/>
                      <a:pt x="2830994" y="249091"/>
                    </a:cubicBezTo>
                    <a:cubicBezTo>
                      <a:pt x="2934354" y="264045"/>
                      <a:pt x="3032340" y="255254"/>
                      <a:pt x="3129084" y="242009"/>
                    </a:cubicBezTo>
                    <a:cubicBezTo>
                      <a:pt x="3139090" y="240625"/>
                      <a:pt x="3151170" y="241831"/>
                      <a:pt x="3162162" y="242789"/>
                    </a:cubicBezTo>
                    <a:cubicBezTo>
                      <a:pt x="3192925" y="245736"/>
                      <a:pt x="3225969" y="254145"/>
                      <a:pt x="3254072" y="251612"/>
                    </a:cubicBezTo>
                    <a:cubicBezTo>
                      <a:pt x="3328782" y="244461"/>
                      <a:pt x="3402881" y="234992"/>
                      <a:pt x="3473491" y="221903"/>
                    </a:cubicBezTo>
                    <a:cubicBezTo>
                      <a:pt x="3545212" y="208683"/>
                      <a:pt x="3611651" y="197856"/>
                      <a:pt x="3691860" y="219228"/>
                    </a:cubicBezTo>
                    <a:cubicBezTo>
                      <a:pt x="3725977" y="228268"/>
                      <a:pt x="3771754" y="225515"/>
                      <a:pt x="3811494" y="225691"/>
                    </a:cubicBezTo>
                    <a:cubicBezTo>
                      <a:pt x="3840564" y="225687"/>
                      <a:pt x="3868906" y="218586"/>
                      <a:pt x="3897533" y="220087"/>
                    </a:cubicBezTo>
                    <a:cubicBezTo>
                      <a:pt x="3973874" y="224087"/>
                      <a:pt x="4042293" y="217563"/>
                      <a:pt x="4109430" y="200477"/>
                    </a:cubicBezTo>
                    <a:cubicBezTo>
                      <a:pt x="4135544" y="193834"/>
                      <a:pt x="4175268" y="201258"/>
                      <a:pt x="4208772" y="200914"/>
                    </a:cubicBezTo>
                    <a:cubicBezTo>
                      <a:pt x="4244136" y="200288"/>
                      <a:pt x="4280583" y="199908"/>
                      <a:pt x="4314641" y="196159"/>
                    </a:cubicBezTo>
                    <a:cubicBezTo>
                      <a:pt x="4402743" y="186278"/>
                      <a:pt x="4489848" y="174436"/>
                      <a:pt x="4577622" y="163774"/>
                    </a:cubicBezTo>
                    <a:cubicBezTo>
                      <a:pt x="4649843" y="154967"/>
                      <a:pt x="4719794" y="168553"/>
                      <a:pt x="4790345" y="177592"/>
                    </a:cubicBezTo>
                    <a:cubicBezTo>
                      <a:pt x="4834576" y="183345"/>
                      <a:pt x="4875614" y="193701"/>
                      <a:pt x="4926164" y="184139"/>
                    </a:cubicBezTo>
                    <a:cubicBezTo>
                      <a:pt x="4974485" y="175032"/>
                      <a:pt x="5034899" y="180870"/>
                      <a:pt x="5088812" y="177401"/>
                    </a:cubicBezTo>
                    <a:cubicBezTo>
                      <a:pt x="5134238" y="174439"/>
                      <a:pt x="5178353" y="168165"/>
                      <a:pt x="5222466" y="162082"/>
                    </a:cubicBezTo>
                    <a:cubicBezTo>
                      <a:pt x="5282519" y="153783"/>
                      <a:pt x="5341864" y="144876"/>
                      <a:pt x="5406528" y="153987"/>
                    </a:cubicBezTo>
                    <a:cubicBezTo>
                      <a:pt x="5479960" y="164323"/>
                      <a:pt x="5531876" y="142624"/>
                      <a:pt x="5590716" y="129490"/>
                    </a:cubicBezTo>
                    <a:cubicBezTo>
                      <a:pt x="5631296" y="120553"/>
                      <a:pt x="5675395" y="114659"/>
                      <a:pt x="5719429" y="110099"/>
                    </a:cubicBezTo>
                    <a:cubicBezTo>
                      <a:pt x="5778247" y="104215"/>
                      <a:pt x="5838715" y="102042"/>
                      <a:pt x="5897895" y="96368"/>
                    </a:cubicBezTo>
                    <a:cubicBezTo>
                      <a:pt x="5987399" y="87895"/>
                      <a:pt x="6077855" y="82333"/>
                      <a:pt x="6169957" y="94411"/>
                    </a:cubicBezTo>
                    <a:cubicBezTo>
                      <a:pt x="6212360" y="99875"/>
                      <a:pt x="6252010" y="101763"/>
                      <a:pt x="6294827" y="99236"/>
                    </a:cubicBezTo>
                    <a:cubicBezTo>
                      <a:pt x="6364965" y="95091"/>
                      <a:pt x="6436581" y="97891"/>
                      <a:pt x="6494261" y="71724"/>
                    </a:cubicBezTo>
                    <a:cubicBezTo>
                      <a:pt x="6514615" y="62488"/>
                      <a:pt x="6550354" y="61691"/>
                      <a:pt x="6579627" y="57883"/>
                    </a:cubicBezTo>
                    <a:cubicBezTo>
                      <a:pt x="6613354" y="53353"/>
                      <a:pt x="6637770" y="57878"/>
                      <a:pt x="6654800" y="77086"/>
                    </a:cubicBezTo>
                    <a:cubicBezTo>
                      <a:pt x="6662444" y="85688"/>
                      <a:pt x="6685147" y="94892"/>
                      <a:pt x="6703059" y="97166"/>
                    </a:cubicBezTo>
                    <a:cubicBezTo>
                      <a:pt x="6756799" y="103989"/>
                      <a:pt x="6806654" y="100687"/>
                      <a:pt x="6859445" y="90481"/>
                    </a:cubicBezTo>
                    <a:cubicBezTo>
                      <a:pt x="6908894" y="80861"/>
                      <a:pt x="6969747" y="85387"/>
                      <a:pt x="7025414" y="83536"/>
                    </a:cubicBezTo>
                    <a:cubicBezTo>
                      <a:pt x="7064862" y="82168"/>
                      <a:pt x="7104501" y="77186"/>
                      <a:pt x="7144137" y="79264"/>
                    </a:cubicBezTo>
                    <a:cubicBezTo>
                      <a:pt x="7193316" y="81841"/>
                      <a:pt x="7241809" y="90488"/>
                      <a:pt x="7291235" y="95367"/>
                    </a:cubicBezTo>
                    <a:cubicBezTo>
                      <a:pt x="7329668" y="99288"/>
                      <a:pt x="7368978" y="100585"/>
                      <a:pt x="7407395" y="104888"/>
                    </a:cubicBezTo>
                    <a:cubicBezTo>
                      <a:pt x="7438868" y="108256"/>
                      <a:pt x="7469832" y="114265"/>
                      <a:pt x="7500837" y="119515"/>
                    </a:cubicBezTo>
                    <a:cubicBezTo>
                      <a:pt x="7512146" y="121444"/>
                      <a:pt x="7523255" y="127178"/>
                      <a:pt x="7533567" y="126955"/>
                    </a:cubicBezTo>
                    <a:cubicBezTo>
                      <a:pt x="7636025" y="124121"/>
                      <a:pt x="7707510" y="164497"/>
                      <a:pt x="7792910" y="185188"/>
                    </a:cubicBezTo>
                    <a:cubicBezTo>
                      <a:pt x="7882663" y="207063"/>
                      <a:pt x="7969001" y="237914"/>
                      <a:pt x="8070699" y="235423"/>
                    </a:cubicBezTo>
                    <a:cubicBezTo>
                      <a:pt x="8132239" y="233879"/>
                      <a:pt x="8191903" y="225939"/>
                      <a:pt x="8253177" y="222473"/>
                    </a:cubicBezTo>
                    <a:cubicBezTo>
                      <a:pt x="8274949" y="221324"/>
                      <a:pt x="8299150" y="222976"/>
                      <a:pt x="8320683" y="226393"/>
                    </a:cubicBezTo>
                    <a:cubicBezTo>
                      <a:pt x="8424731" y="242340"/>
                      <a:pt x="8527777" y="249266"/>
                      <a:pt x="8631438" y="237528"/>
                    </a:cubicBezTo>
                    <a:cubicBezTo>
                      <a:pt x="8649201" y="235596"/>
                      <a:pt x="8668058" y="233915"/>
                      <a:pt x="8686410" y="234877"/>
                    </a:cubicBezTo>
                    <a:cubicBezTo>
                      <a:pt x="8786966" y="240146"/>
                      <a:pt x="8885480" y="249315"/>
                      <a:pt x="8980658" y="273001"/>
                    </a:cubicBezTo>
                    <a:cubicBezTo>
                      <a:pt x="9012626" y="280972"/>
                      <a:pt x="9052108" y="279035"/>
                      <a:pt x="9087625" y="282423"/>
                    </a:cubicBezTo>
                    <a:cubicBezTo>
                      <a:pt x="9120583" y="285484"/>
                      <a:pt x="9154319" y="287825"/>
                      <a:pt x="9186017" y="293875"/>
                    </a:cubicBezTo>
                    <a:cubicBezTo>
                      <a:pt x="9232288" y="302785"/>
                      <a:pt x="9275554" y="305815"/>
                      <a:pt x="9323931" y="302628"/>
                    </a:cubicBezTo>
                    <a:cubicBezTo>
                      <a:pt x="9370084" y="299705"/>
                      <a:pt x="9419491" y="304964"/>
                      <a:pt x="9467213" y="307275"/>
                    </a:cubicBezTo>
                    <a:cubicBezTo>
                      <a:pt x="9520438" y="309874"/>
                      <a:pt x="9573661" y="312473"/>
                      <a:pt x="9626826" y="316213"/>
                    </a:cubicBezTo>
                    <a:cubicBezTo>
                      <a:pt x="9648094" y="317708"/>
                      <a:pt x="9671915" y="326588"/>
                      <a:pt x="9689696" y="324467"/>
                    </a:cubicBezTo>
                    <a:cubicBezTo>
                      <a:pt x="9747117" y="317175"/>
                      <a:pt x="9803355" y="332523"/>
                      <a:pt x="9860526" y="329986"/>
                    </a:cubicBezTo>
                    <a:cubicBezTo>
                      <a:pt x="9888572" y="328594"/>
                      <a:pt x="9919723" y="338048"/>
                      <a:pt x="9949775" y="340386"/>
                    </a:cubicBezTo>
                    <a:cubicBezTo>
                      <a:pt x="9998886" y="344296"/>
                      <a:pt x="10048092" y="346302"/>
                      <a:pt x="10097252" y="349262"/>
                    </a:cubicBezTo>
                    <a:cubicBezTo>
                      <a:pt x="10113390" y="350297"/>
                      <a:pt x="10129133" y="351886"/>
                      <a:pt x="10145261" y="353113"/>
                    </a:cubicBezTo>
                    <a:cubicBezTo>
                      <a:pt x="10159555" y="354243"/>
                      <a:pt x="10174512" y="356743"/>
                      <a:pt x="10188159" y="356124"/>
                    </a:cubicBezTo>
                    <a:cubicBezTo>
                      <a:pt x="10237589" y="353944"/>
                      <a:pt x="10286441" y="348682"/>
                      <a:pt x="10336144" y="348235"/>
                    </a:cubicBezTo>
                    <a:cubicBezTo>
                      <a:pt x="10379222" y="347822"/>
                      <a:pt x="10423443" y="353764"/>
                      <a:pt x="10466847" y="354131"/>
                    </a:cubicBezTo>
                    <a:cubicBezTo>
                      <a:pt x="10543353" y="354898"/>
                      <a:pt x="10619988" y="353190"/>
                      <a:pt x="10696514" y="353575"/>
                    </a:cubicBezTo>
                    <a:cubicBezTo>
                      <a:pt x="10713071" y="353680"/>
                      <a:pt x="10730069" y="359342"/>
                      <a:pt x="10746932" y="360606"/>
                    </a:cubicBezTo>
                    <a:cubicBezTo>
                      <a:pt x="10799731" y="364326"/>
                      <a:pt x="10852569" y="367289"/>
                      <a:pt x="10905388" y="370627"/>
                    </a:cubicBezTo>
                    <a:cubicBezTo>
                      <a:pt x="10935470" y="372396"/>
                      <a:pt x="10965963" y="373421"/>
                      <a:pt x="10995602" y="376691"/>
                    </a:cubicBezTo>
                    <a:cubicBezTo>
                      <a:pt x="11034750" y="381032"/>
                      <a:pt x="11070168" y="386324"/>
                      <a:pt x="11107647" y="373405"/>
                    </a:cubicBezTo>
                    <a:cubicBezTo>
                      <a:pt x="11165372" y="353347"/>
                      <a:pt x="11236837" y="366060"/>
                      <a:pt x="11302440" y="364156"/>
                    </a:cubicBezTo>
                    <a:cubicBezTo>
                      <a:pt x="11319394" y="363708"/>
                      <a:pt x="11336655" y="364422"/>
                      <a:pt x="11353613" y="363785"/>
                    </a:cubicBezTo>
                    <a:cubicBezTo>
                      <a:pt x="11384961" y="362566"/>
                      <a:pt x="11415955" y="360947"/>
                      <a:pt x="11447323" y="359346"/>
                    </a:cubicBezTo>
                    <a:cubicBezTo>
                      <a:pt x="11452855" y="359066"/>
                      <a:pt x="11459104" y="359200"/>
                      <a:pt x="11464292" y="358519"/>
                    </a:cubicBezTo>
                    <a:cubicBezTo>
                      <a:pt x="11512058" y="353010"/>
                      <a:pt x="11559143" y="346321"/>
                      <a:pt x="11607560" y="342370"/>
                    </a:cubicBezTo>
                    <a:cubicBezTo>
                      <a:pt x="11631218" y="340368"/>
                      <a:pt x="11657295" y="341352"/>
                      <a:pt x="11681426" y="344335"/>
                    </a:cubicBezTo>
                    <a:cubicBezTo>
                      <a:pt x="11751997" y="352993"/>
                      <a:pt x="11821986" y="358760"/>
                      <a:pt x="11893565" y="355261"/>
                    </a:cubicBezTo>
                    <a:cubicBezTo>
                      <a:pt x="11921973" y="353889"/>
                      <a:pt x="11953288" y="360300"/>
                      <a:pt x="11983290" y="363588"/>
                    </a:cubicBezTo>
                    <a:lnTo>
                      <a:pt x="12192000" y="388018"/>
                    </a:lnTo>
                    <a:lnTo>
                      <a:pt x="12192000" y="577115"/>
                    </a:lnTo>
                    <a:lnTo>
                      <a:pt x="12157329" y="588862"/>
                    </a:lnTo>
                    <a:cubicBezTo>
                      <a:pt x="12118393" y="608572"/>
                      <a:pt x="12109715" y="605637"/>
                      <a:pt x="12066948" y="586034"/>
                    </a:cubicBezTo>
                    <a:cubicBezTo>
                      <a:pt x="12016991" y="563193"/>
                      <a:pt x="11965119" y="541779"/>
                      <a:pt x="11911344" y="521599"/>
                    </a:cubicBezTo>
                    <a:cubicBezTo>
                      <a:pt x="11894383" y="515178"/>
                      <a:pt x="11869417" y="514060"/>
                      <a:pt x="11847823" y="511785"/>
                    </a:cubicBezTo>
                    <a:cubicBezTo>
                      <a:pt x="11811233" y="507768"/>
                      <a:pt x="11773630" y="501982"/>
                      <a:pt x="11737547" y="502380"/>
                    </a:cubicBezTo>
                    <a:cubicBezTo>
                      <a:pt x="11702930" y="502855"/>
                      <a:pt x="11668388" y="508866"/>
                      <a:pt x="11636052" y="514993"/>
                    </a:cubicBezTo>
                    <a:cubicBezTo>
                      <a:pt x="11545722" y="532199"/>
                      <a:pt x="11462455" y="555118"/>
                      <a:pt x="11394706" y="590867"/>
                    </a:cubicBezTo>
                    <a:cubicBezTo>
                      <a:pt x="11385999" y="595562"/>
                      <a:pt x="11369016" y="596581"/>
                      <a:pt x="11354978" y="597561"/>
                    </a:cubicBezTo>
                    <a:cubicBezTo>
                      <a:pt x="11332076" y="599224"/>
                      <a:pt x="11308448" y="600655"/>
                      <a:pt x="11285306" y="599825"/>
                    </a:cubicBezTo>
                    <a:cubicBezTo>
                      <a:pt x="11172906" y="595841"/>
                      <a:pt x="11083430" y="617861"/>
                      <a:pt x="11008528" y="656670"/>
                    </a:cubicBezTo>
                    <a:cubicBezTo>
                      <a:pt x="10986971" y="667750"/>
                      <a:pt x="10970753" y="668236"/>
                      <a:pt x="10948735" y="652964"/>
                    </a:cubicBezTo>
                    <a:cubicBezTo>
                      <a:pt x="10923173" y="635218"/>
                      <a:pt x="10885031" y="639705"/>
                      <a:pt x="10850698" y="641721"/>
                    </a:cubicBezTo>
                    <a:cubicBezTo>
                      <a:pt x="10815269" y="643680"/>
                      <a:pt x="10779458" y="645811"/>
                      <a:pt x="10744026" y="647769"/>
                    </a:cubicBezTo>
                    <a:cubicBezTo>
                      <a:pt x="10717832" y="649066"/>
                      <a:pt x="10692021" y="650003"/>
                      <a:pt x="10666160" y="651891"/>
                    </a:cubicBezTo>
                    <a:cubicBezTo>
                      <a:pt x="10585627" y="657783"/>
                      <a:pt x="10513854" y="650969"/>
                      <a:pt x="10450521" y="616552"/>
                    </a:cubicBezTo>
                    <a:cubicBezTo>
                      <a:pt x="10402221" y="590175"/>
                      <a:pt x="10339099" y="579806"/>
                      <a:pt x="10271192" y="583498"/>
                    </a:cubicBezTo>
                    <a:cubicBezTo>
                      <a:pt x="10262701" y="584006"/>
                      <a:pt x="10251859" y="587254"/>
                      <a:pt x="10246067" y="585423"/>
                    </a:cubicBezTo>
                    <a:cubicBezTo>
                      <a:pt x="10158786" y="558528"/>
                      <a:pt x="10086634" y="594049"/>
                      <a:pt x="10005027" y="592252"/>
                    </a:cubicBezTo>
                    <a:cubicBezTo>
                      <a:pt x="9969004" y="591507"/>
                      <a:pt x="9931565" y="603664"/>
                      <a:pt x="9898681" y="613195"/>
                    </a:cubicBezTo>
                    <a:cubicBezTo>
                      <a:pt x="9853463" y="626281"/>
                      <a:pt x="9813049" y="639042"/>
                      <a:pt x="9753225" y="629038"/>
                    </a:cubicBezTo>
                    <a:cubicBezTo>
                      <a:pt x="9693404" y="618845"/>
                      <a:pt x="9637675" y="628898"/>
                      <a:pt x="9591376" y="648601"/>
                    </a:cubicBezTo>
                    <a:cubicBezTo>
                      <a:pt x="9556001" y="663537"/>
                      <a:pt x="9518120" y="663077"/>
                      <a:pt x="9472860" y="655936"/>
                    </a:cubicBezTo>
                    <a:cubicBezTo>
                      <a:pt x="9416283" y="647056"/>
                      <a:pt x="9357217" y="643578"/>
                      <a:pt x="9299788" y="636945"/>
                    </a:cubicBezTo>
                    <a:cubicBezTo>
                      <a:pt x="9287347" y="635531"/>
                      <a:pt x="9271710" y="632039"/>
                      <a:pt x="9264605" y="627087"/>
                    </a:cubicBezTo>
                    <a:cubicBezTo>
                      <a:pt x="9177661" y="565680"/>
                      <a:pt x="9051076" y="558473"/>
                      <a:pt x="8926435" y="549269"/>
                    </a:cubicBezTo>
                    <a:cubicBezTo>
                      <a:pt x="8850925" y="543595"/>
                      <a:pt x="8774954" y="539613"/>
                      <a:pt x="8698934" y="536583"/>
                    </a:cubicBezTo>
                    <a:cubicBezTo>
                      <a:pt x="8673232" y="535428"/>
                      <a:pt x="8645916" y="537050"/>
                      <a:pt x="8622862" y="541563"/>
                    </a:cubicBezTo>
                    <a:cubicBezTo>
                      <a:pt x="8574890" y="551069"/>
                      <a:pt x="8530403" y="564380"/>
                      <a:pt x="8482784" y="574094"/>
                    </a:cubicBezTo>
                    <a:cubicBezTo>
                      <a:pt x="8464923" y="577929"/>
                      <a:pt x="8442157" y="576927"/>
                      <a:pt x="8421565" y="576610"/>
                    </a:cubicBezTo>
                    <a:cubicBezTo>
                      <a:pt x="8385152" y="576229"/>
                      <a:pt x="8345023" y="569546"/>
                      <a:pt x="8313469" y="574762"/>
                    </a:cubicBezTo>
                    <a:cubicBezTo>
                      <a:pt x="8231431" y="588203"/>
                      <a:pt x="8155671" y="580227"/>
                      <a:pt x="8079520" y="558685"/>
                    </a:cubicBezTo>
                    <a:cubicBezTo>
                      <a:pt x="7972906" y="528487"/>
                      <a:pt x="7870782" y="525043"/>
                      <a:pt x="7773327" y="558854"/>
                    </a:cubicBezTo>
                    <a:cubicBezTo>
                      <a:pt x="7729470" y="574107"/>
                      <a:pt x="7688069" y="563543"/>
                      <a:pt x="7652477" y="547561"/>
                    </a:cubicBezTo>
                    <a:cubicBezTo>
                      <a:pt x="7611494" y="529005"/>
                      <a:pt x="7570974" y="522685"/>
                      <a:pt x="7522274" y="532150"/>
                    </a:cubicBezTo>
                    <a:cubicBezTo>
                      <a:pt x="7511488" y="534257"/>
                      <a:pt x="7496511" y="532136"/>
                      <a:pt x="7484080" y="530532"/>
                    </a:cubicBezTo>
                    <a:cubicBezTo>
                      <a:pt x="7413133" y="522044"/>
                      <a:pt x="7341987" y="510303"/>
                      <a:pt x="7282277" y="540177"/>
                    </a:cubicBezTo>
                    <a:cubicBezTo>
                      <a:pt x="7270558" y="546051"/>
                      <a:pt x="7251336" y="547713"/>
                      <a:pt x="7235690" y="551282"/>
                    </a:cubicBezTo>
                    <a:cubicBezTo>
                      <a:pt x="7170161" y="565782"/>
                      <a:pt x="7172820" y="564203"/>
                      <a:pt x="7116339" y="539494"/>
                    </a:cubicBezTo>
                    <a:cubicBezTo>
                      <a:pt x="7086841" y="526502"/>
                      <a:pt x="7045980" y="512724"/>
                      <a:pt x="7011067" y="511848"/>
                    </a:cubicBezTo>
                    <a:cubicBezTo>
                      <a:pt x="6800473" y="506533"/>
                      <a:pt x="6601893" y="468653"/>
                      <a:pt x="6403234" y="432296"/>
                    </a:cubicBezTo>
                    <a:cubicBezTo>
                      <a:pt x="6280760" y="409851"/>
                      <a:pt x="6160432" y="402592"/>
                      <a:pt x="6036273" y="412301"/>
                    </a:cubicBezTo>
                    <a:cubicBezTo>
                      <a:pt x="5946471" y="419425"/>
                      <a:pt x="5863077" y="395593"/>
                      <a:pt x="5780467" y="377910"/>
                    </a:cubicBezTo>
                    <a:cubicBezTo>
                      <a:pt x="5763357" y="374343"/>
                      <a:pt x="5747757" y="363033"/>
                      <a:pt x="5739051" y="353609"/>
                    </a:cubicBezTo>
                    <a:cubicBezTo>
                      <a:pt x="5707675" y="320294"/>
                      <a:pt x="5653252" y="312483"/>
                      <a:pt x="5583566" y="321995"/>
                    </a:cubicBezTo>
                    <a:cubicBezTo>
                      <a:pt x="5528347" y="329404"/>
                      <a:pt x="5477716" y="340486"/>
                      <a:pt x="5432030" y="362512"/>
                    </a:cubicBezTo>
                    <a:cubicBezTo>
                      <a:pt x="5378421" y="388318"/>
                      <a:pt x="5322767" y="418026"/>
                      <a:pt x="5241398" y="425781"/>
                    </a:cubicBezTo>
                    <a:cubicBezTo>
                      <a:pt x="5206262" y="429089"/>
                      <a:pt x="5176131" y="428273"/>
                      <a:pt x="5139710" y="421022"/>
                    </a:cubicBezTo>
                    <a:cubicBezTo>
                      <a:pt x="5069048" y="407018"/>
                      <a:pt x="4997864" y="396037"/>
                      <a:pt x="4929402" y="424310"/>
                    </a:cubicBezTo>
                    <a:cubicBezTo>
                      <a:pt x="4891785" y="439890"/>
                      <a:pt x="4841650" y="448519"/>
                      <a:pt x="4782793" y="441046"/>
                    </a:cubicBezTo>
                    <a:cubicBezTo>
                      <a:pt x="4709316" y="431663"/>
                      <a:pt x="4641426" y="442031"/>
                      <a:pt x="4577594" y="459290"/>
                    </a:cubicBezTo>
                    <a:cubicBezTo>
                      <a:pt x="4554816" y="465538"/>
                      <a:pt x="4527069" y="468279"/>
                      <a:pt x="4500826" y="470529"/>
                    </a:cubicBezTo>
                    <a:cubicBezTo>
                      <a:pt x="4440199" y="475746"/>
                      <a:pt x="4379252" y="479993"/>
                      <a:pt x="4317973" y="483649"/>
                    </a:cubicBezTo>
                    <a:cubicBezTo>
                      <a:pt x="4267762" y="486741"/>
                      <a:pt x="4217264" y="488292"/>
                      <a:pt x="4166722" y="490602"/>
                    </a:cubicBezTo>
                    <a:cubicBezTo>
                      <a:pt x="4111394" y="493045"/>
                      <a:pt x="4067073" y="503124"/>
                      <a:pt x="4042814" y="530660"/>
                    </a:cubicBezTo>
                    <a:cubicBezTo>
                      <a:pt x="4034996" y="539407"/>
                      <a:pt x="4017001" y="545715"/>
                      <a:pt x="4002653" y="552594"/>
                    </a:cubicBezTo>
                    <a:cubicBezTo>
                      <a:pt x="3992459" y="557592"/>
                      <a:pt x="3979023" y="561086"/>
                      <a:pt x="3969549" y="566312"/>
                    </a:cubicBezTo>
                    <a:cubicBezTo>
                      <a:pt x="3919896" y="593854"/>
                      <a:pt x="3870968" y="621622"/>
                      <a:pt x="3821685" y="649183"/>
                    </a:cubicBezTo>
                    <a:cubicBezTo>
                      <a:pt x="3816761" y="651788"/>
                      <a:pt x="3811445" y="654943"/>
                      <a:pt x="3805138" y="655947"/>
                    </a:cubicBezTo>
                    <a:cubicBezTo>
                      <a:pt x="3739817" y="666451"/>
                      <a:pt x="3673801" y="676154"/>
                      <a:pt x="3609177" y="687459"/>
                    </a:cubicBezTo>
                    <a:cubicBezTo>
                      <a:pt x="3584288" y="691878"/>
                      <a:pt x="3558597" y="697589"/>
                      <a:pt x="3539727" y="706521"/>
                    </a:cubicBezTo>
                    <a:cubicBezTo>
                      <a:pt x="3496714" y="726780"/>
                      <a:pt x="3457268" y="749132"/>
                      <a:pt x="3396572" y="755681"/>
                    </a:cubicBezTo>
                    <a:cubicBezTo>
                      <a:pt x="3378807" y="757611"/>
                      <a:pt x="3357809" y="758036"/>
                      <a:pt x="3341054" y="754679"/>
                    </a:cubicBezTo>
                    <a:cubicBezTo>
                      <a:pt x="3272962" y="740809"/>
                      <a:pt x="3206471" y="724541"/>
                      <a:pt x="3138775" y="710120"/>
                    </a:cubicBezTo>
                    <a:cubicBezTo>
                      <a:pt x="3095820" y="701191"/>
                      <a:pt x="3056969" y="691141"/>
                      <a:pt x="3037283" y="666453"/>
                    </a:cubicBezTo>
                    <a:cubicBezTo>
                      <a:pt x="3031764" y="659487"/>
                      <a:pt x="3015626" y="651391"/>
                      <a:pt x="3002117" y="649347"/>
                    </a:cubicBezTo>
                    <a:cubicBezTo>
                      <a:pt x="2915220" y="636209"/>
                      <a:pt x="2829194" y="627503"/>
                      <a:pt x="2747294" y="652400"/>
                    </a:cubicBezTo>
                    <a:cubicBezTo>
                      <a:pt x="2730084" y="657794"/>
                      <a:pt x="2698519" y="656140"/>
                      <a:pt x="2676273" y="652304"/>
                    </a:cubicBezTo>
                    <a:cubicBezTo>
                      <a:pt x="2590546" y="637890"/>
                      <a:pt x="2508883" y="630176"/>
                      <a:pt x="2432360" y="657836"/>
                    </a:cubicBezTo>
                    <a:cubicBezTo>
                      <a:pt x="2423352" y="661179"/>
                      <a:pt x="2395274" y="656272"/>
                      <a:pt x="2382311" y="650824"/>
                    </a:cubicBezTo>
                    <a:cubicBezTo>
                      <a:pt x="2257393" y="597728"/>
                      <a:pt x="2187724" y="592930"/>
                      <a:pt x="2055134" y="630053"/>
                    </a:cubicBezTo>
                    <a:cubicBezTo>
                      <a:pt x="2046542" y="632464"/>
                      <a:pt x="2035364" y="635121"/>
                      <a:pt x="2031829" y="639324"/>
                    </a:cubicBezTo>
                    <a:cubicBezTo>
                      <a:pt x="2007977" y="666120"/>
                      <a:pt x="1960229" y="664380"/>
                      <a:pt x="1912764" y="664183"/>
                    </a:cubicBezTo>
                    <a:cubicBezTo>
                      <a:pt x="1860521" y="663924"/>
                      <a:pt x="1808236" y="664426"/>
                      <a:pt x="1755637" y="663960"/>
                    </a:cubicBezTo>
                    <a:cubicBezTo>
                      <a:pt x="1746439" y="663859"/>
                      <a:pt x="1736243" y="661799"/>
                      <a:pt x="1727159" y="659605"/>
                    </a:cubicBezTo>
                    <a:cubicBezTo>
                      <a:pt x="1692256" y="651480"/>
                      <a:pt x="1658604" y="640559"/>
                      <a:pt x="1622470" y="634850"/>
                    </a:cubicBezTo>
                    <a:cubicBezTo>
                      <a:pt x="1544362" y="622552"/>
                      <a:pt x="1469248" y="602210"/>
                      <a:pt x="1385955" y="604522"/>
                    </a:cubicBezTo>
                    <a:cubicBezTo>
                      <a:pt x="1371585" y="604913"/>
                      <a:pt x="1355357" y="598530"/>
                      <a:pt x="1340055" y="595629"/>
                    </a:cubicBezTo>
                    <a:cubicBezTo>
                      <a:pt x="1312351" y="590552"/>
                      <a:pt x="1285460" y="583993"/>
                      <a:pt x="1257271" y="581180"/>
                    </a:cubicBezTo>
                    <a:cubicBezTo>
                      <a:pt x="1182583" y="573830"/>
                      <a:pt x="1107142" y="566824"/>
                      <a:pt x="1031914" y="562692"/>
                    </a:cubicBezTo>
                    <a:cubicBezTo>
                      <a:pt x="995593" y="560597"/>
                      <a:pt x="958880" y="565923"/>
                      <a:pt x="922031" y="566853"/>
                    </a:cubicBezTo>
                    <a:cubicBezTo>
                      <a:pt x="905446" y="567320"/>
                      <a:pt x="878533" y="568199"/>
                      <a:pt x="873250" y="563724"/>
                    </a:cubicBezTo>
                    <a:cubicBezTo>
                      <a:pt x="832343" y="529722"/>
                      <a:pt x="772202" y="532674"/>
                      <a:pt x="711627" y="529880"/>
                    </a:cubicBezTo>
                    <a:cubicBezTo>
                      <a:pt x="577999" y="523641"/>
                      <a:pt x="447408" y="543696"/>
                      <a:pt x="311112" y="525106"/>
                    </a:cubicBezTo>
                    <a:cubicBezTo>
                      <a:pt x="271645" y="519795"/>
                      <a:pt x="226936" y="530235"/>
                      <a:pt x="184145" y="532188"/>
                    </a:cubicBezTo>
                    <a:cubicBezTo>
                      <a:pt x="162015" y="533128"/>
                      <a:pt x="137665" y="534333"/>
                      <a:pt x="116886" y="530572"/>
                    </a:cubicBezTo>
                    <a:cubicBezTo>
                      <a:pt x="84810" y="524693"/>
                      <a:pt x="54011" y="515448"/>
                      <a:pt x="23941" y="506433"/>
                    </a:cubicBezTo>
                    <a:lnTo>
                      <a:pt x="0" y="502149"/>
                    </a:lnTo>
                    <a:close/>
                  </a:path>
                </a:pathLst>
              </a:custGeom>
              <a:blipFill>
                <a:blip r:embed="rId2">
                  <a:alphaModFix amt="57000"/>
                </a:blip>
                <a:tile tx="0" ty="0" sx="100000" sy="100000" flip="none" algn="tl"/>
              </a:blip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6" name="Picture 9" descr="A picture containing logo&#10;&#10;Description automatically generated">
            <a:extLst>
              <a:ext uri="{FF2B5EF4-FFF2-40B4-BE49-F238E27FC236}">
                <a16:creationId xmlns:a16="http://schemas.microsoft.com/office/drawing/2014/main" id="{C1CAB4A4-89D0-41C4-9479-DE9C6B4258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675" y="1669646"/>
            <a:ext cx="3437595" cy="998705"/>
          </a:xfrm>
          <a:prstGeom prst="rect">
            <a:avLst/>
          </a:prstGeom>
        </p:spPr>
      </p:pic>
      <p:pic>
        <p:nvPicPr>
          <p:cNvPr id="5" name="Picture 5" descr="Logo, company name&#10;&#10;Description automatically generated">
            <a:extLst>
              <a:ext uri="{FF2B5EF4-FFF2-40B4-BE49-F238E27FC236}">
                <a16:creationId xmlns:a16="http://schemas.microsoft.com/office/drawing/2014/main" id="{7B244308-9450-4FEB-A8B3-0481118B8A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9309" y="1840022"/>
            <a:ext cx="3426389" cy="826041"/>
          </a:xfrm>
          <a:prstGeom prst="rect">
            <a:avLst/>
          </a:prstGeom>
        </p:spPr>
      </p:pic>
      <p:pic>
        <p:nvPicPr>
          <p:cNvPr id="3" name="Picture 3" descr="A picture containing text, tableware, plate, dishware&#10;&#10;Description automatically generated">
            <a:extLst>
              <a:ext uri="{FF2B5EF4-FFF2-40B4-BE49-F238E27FC236}">
                <a16:creationId xmlns:a16="http://schemas.microsoft.com/office/drawing/2014/main" id="{BC8E9300-782C-4614-93FD-024E1FEF8D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05854" y="1673234"/>
            <a:ext cx="3448800" cy="991530"/>
          </a:xfrm>
          <a:prstGeom prst="rect">
            <a:avLst/>
          </a:prstGeom>
        </p:spPr>
      </p:pic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E5B3AFE6-1C5A-4D80-88A4-8F69129CDE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80486" y="3493906"/>
            <a:ext cx="6624916" cy="978236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3600">
                <a:ea typeface="+mn-lt"/>
                <a:cs typeface="+mn-lt"/>
              </a:rPr>
              <a:t>WELCOME TO PROJECT:</a:t>
            </a:r>
            <a:r>
              <a:rPr lang="en-US" sz="3600" b="1" i="1">
                <a:ea typeface="+mn-lt"/>
                <a:cs typeface="+mn-lt"/>
              </a:rPr>
              <a:t> DR. ME</a:t>
            </a:r>
            <a:endParaRPr lang="en-US" sz="3600">
              <a:cs typeface="Calibri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A323148-FC01-4DC8-B371-6194B981ED7D}"/>
              </a:ext>
            </a:extLst>
          </p:cNvPr>
          <p:cNvSpPr txBox="1"/>
          <p:nvPr/>
        </p:nvSpPr>
        <p:spPr>
          <a:xfrm>
            <a:off x="197223" y="813546"/>
            <a:ext cx="3493994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Times New Roman"/>
                <a:cs typeface="Times New Roman"/>
              </a:rPr>
              <a:t>Enabled by a Joint Operation of</a:t>
            </a:r>
          </a:p>
        </p:txBody>
      </p:sp>
    </p:spTree>
    <p:extLst>
      <p:ext uri="{BB962C8B-B14F-4D97-AF65-F5344CB8AC3E}">
        <p14:creationId xmlns:p14="http://schemas.microsoft.com/office/powerpoint/2010/main" val="39278323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close up of computer code">
            <a:extLst>
              <a:ext uri="{FF2B5EF4-FFF2-40B4-BE49-F238E27FC236}">
                <a16:creationId xmlns:a16="http://schemas.microsoft.com/office/drawing/2014/main" id="{1D5DB266-C804-437C-AED7-3D057820D24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7813" b="7813"/>
          <a:stretch/>
        </p:blipFill>
        <p:spPr/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488A4E75-8F4E-46A7-AAE8-A7F77E52A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3515" y="303103"/>
            <a:ext cx="4114800" cy="648003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Matt</a:t>
            </a:r>
            <a:br>
              <a:rPr lang="en-US"/>
            </a:br>
            <a:endParaRPr lang="en-US"/>
          </a:p>
        </p:txBody>
      </p:sp>
      <p:pic>
        <p:nvPicPr>
          <p:cNvPr id="3" name="Picture 4" descr="Text&#10;&#10;Description automatically generated">
            <a:extLst>
              <a:ext uri="{FF2B5EF4-FFF2-40B4-BE49-F238E27FC236}">
                <a16:creationId xmlns:a16="http://schemas.microsoft.com/office/drawing/2014/main" id="{082454E8-A21D-42CC-B7E8-4A7C76EDC4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2210" y="950921"/>
            <a:ext cx="2982552" cy="5411821"/>
          </a:xfrm>
          <a:prstGeom prst="rect">
            <a:avLst/>
          </a:prstGeom>
        </p:spPr>
      </p:pic>
      <p:pic>
        <p:nvPicPr>
          <p:cNvPr id="7" name="Picture 8" descr="Text&#10;&#10;Description automatically generated">
            <a:extLst>
              <a:ext uri="{FF2B5EF4-FFF2-40B4-BE49-F238E27FC236}">
                <a16:creationId xmlns:a16="http://schemas.microsoft.com/office/drawing/2014/main" id="{9D48AA5F-8C63-4D18-B850-15E47E04A5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35357" y="1416221"/>
            <a:ext cx="3788923" cy="5111813"/>
          </a:xfrm>
          <a:prstGeom prst="rect">
            <a:avLst/>
          </a:prstGeom>
        </p:spPr>
      </p:pic>
      <p:pic>
        <p:nvPicPr>
          <p:cNvPr id="9" name="Picture 9" descr="Text&#10;&#10;Description automatically generated">
            <a:extLst>
              <a:ext uri="{FF2B5EF4-FFF2-40B4-BE49-F238E27FC236}">
                <a16:creationId xmlns:a16="http://schemas.microsoft.com/office/drawing/2014/main" id="{62BD1003-CC4E-4CDA-8DC0-1A494F2F8E2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26357" y="1167027"/>
            <a:ext cx="3651114" cy="4296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00975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close up of computer code">
            <a:extLst>
              <a:ext uri="{FF2B5EF4-FFF2-40B4-BE49-F238E27FC236}">
                <a16:creationId xmlns:a16="http://schemas.microsoft.com/office/drawing/2014/main" id="{1D5DB266-C804-437C-AED7-3D057820D24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7813" b="7813"/>
          <a:stretch/>
        </p:blipFill>
        <p:spPr/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14AB6F96-E5E8-4B40-A18C-2D078D1C2D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5133522"/>
            <a:ext cx="4114800" cy="584208"/>
          </a:xfrm>
        </p:spPr>
        <p:txBody>
          <a:bodyPr>
            <a:normAutofit/>
          </a:bodyPr>
          <a:lstStyle/>
          <a:p>
            <a:r>
              <a:rPr lang="en-US" err="1"/>
              <a:t>gina</a:t>
            </a:r>
            <a:endParaRPr lang="en-US"/>
          </a:p>
        </p:txBody>
      </p:sp>
      <p:pic>
        <p:nvPicPr>
          <p:cNvPr id="3" name="Picture 3" descr="Text&#10;&#10;Description automatically generated">
            <a:extLst>
              <a:ext uri="{FF2B5EF4-FFF2-40B4-BE49-F238E27FC236}">
                <a16:creationId xmlns:a16="http://schemas.microsoft.com/office/drawing/2014/main" id="{579E8FAB-214F-43A7-A1FB-95C34A8516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4400" y="376117"/>
            <a:ext cx="6372225" cy="3867391"/>
          </a:xfrm>
          <a:prstGeom prst="rect">
            <a:avLst/>
          </a:prstGeom>
        </p:spPr>
      </p:pic>
      <p:pic>
        <p:nvPicPr>
          <p:cNvPr id="7" name="Picture 8" descr="Text&#10;&#10;Description automatically generated">
            <a:extLst>
              <a:ext uri="{FF2B5EF4-FFF2-40B4-BE49-F238E27FC236}">
                <a16:creationId xmlns:a16="http://schemas.microsoft.com/office/drawing/2014/main" id="{22CCA63C-565D-4A93-B74E-3E434259D3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5750" y="727681"/>
            <a:ext cx="4981575" cy="2335588"/>
          </a:xfrm>
          <a:prstGeom prst="rect">
            <a:avLst/>
          </a:prstGeom>
        </p:spPr>
      </p:pic>
      <p:pic>
        <p:nvPicPr>
          <p:cNvPr id="9" name="Picture 9" descr="Text&#10;&#10;Description automatically generated">
            <a:extLst>
              <a:ext uri="{FF2B5EF4-FFF2-40B4-BE49-F238E27FC236}">
                <a16:creationId xmlns:a16="http://schemas.microsoft.com/office/drawing/2014/main" id="{3CF227AD-14F6-48DD-B0D9-4D4FE56D405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3400" y="3227779"/>
            <a:ext cx="5391150" cy="190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1784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8F480D2-88BA-4A47-BB23-C3BEDCEC28F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12</a:t>
            </a:fld>
            <a:endParaRPr lang="en-US"/>
          </a:p>
        </p:txBody>
      </p:sp>
      <p:pic>
        <p:nvPicPr>
          <p:cNvPr id="2" name="Picture 4" descr="Text&#10;&#10;Description automatically generated">
            <a:extLst>
              <a:ext uri="{FF2B5EF4-FFF2-40B4-BE49-F238E27FC236}">
                <a16:creationId xmlns:a16="http://schemas.microsoft.com/office/drawing/2014/main" id="{53BF7CCE-52B3-485E-B32D-3871550775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050" y="9525"/>
            <a:ext cx="122015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1916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4" name="Title 2">
            <a:extLst>
              <a:ext uri="{FF2B5EF4-FFF2-40B4-BE49-F238E27FC236}">
                <a16:creationId xmlns:a16="http://schemas.microsoft.com/office/drawing/2014/main" id="{93863800-85E5-44A7-96E9-521CE8826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4707671" cy="1225650"/>
          </a:xfr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algn="just">
              <a:lnSpc>
                <a:spcPct val="90000"/>
              </a:lnSpc>
            </a:pPr>
            <a:r>
              <a:rPr lang="en-US" sz="3800" spc="300">
                <a:solidFill>
                  <a:schemeClr val="bg1"/>
                </a:solidFill>
              </a:rPr>
              <a:t>Future Goals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6D0F54D-A602-4D35-8BE1-6B9BE80789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59358" y="2672220"/>
            <a:ext cx="4586513" cy="1885125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000">
                <a:solidFill>
                  <a:schemeClr val="bg1"/>
                </a:solidFill>
              </a:rPr>
              <a:t>Create Responsive version</a:t>
            </a:r>
          </a:p>
          <a:p>
            <a:pPr>
              <a:lnSpc>
                <a:spcPct val="90000"/>
              </a:lnSpc>
            </a:pPr>
            <a:r>
              <a:rPr lang="en-US" sz="2000">
                <a:solidFill>
                  <a:schemeClr val="bg1"/>
                </a:solidFill>
              </a:rPr>
              <a:t>Make it available in all app stores</a:t>
            </a:r>
          </a:p>
          <a:p>
            <a:pPr>
              <a:lnSpc>
                <a:spcPct val="90000"/>
              </a:lnSpc>
            </a:pPr>
            <a:r>
              <a:rPr lang="en-US" sz="2000">
                <a:solidFill>
                  <a:schemeClr val="bg1"/>
                </a:solidFill>
              </a:rPr>
              <a:t>Market to Adult Swim Channel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2000">
                <a:solidFill>
                  <a:schemeClr val="bg1"/>
                </a:solidFill>
              </a:rPr>
              <a:t> 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Placeholder 7" descr="abstract image">
            <a:extLst>
              <a:ext uri="{FF2B5EF4-FFF2-40B4-BE49-F238E27FC236}">
                <a16:creationId xmlns:a16="http://schemas.microsoft.com/office/drawing/2014/main" id="{2803E6E5-144B-4C3B-AD6B-F018830CE74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r="31925" b="2"/>
          <a:stretch/>
        </p:blipFill>
        <p:spPr>
          <a:xfrm rot="16200000">
            <a:off x="5929726" y="595726"/>
            <a:ext cx="6858000" cy="5666547"/>
          </a:xfrm>
          <a:prstGeom prst="rect">
            <a:avLst/>
          </a:prstGeom>
          <a:noFill/>
        </p:spPr>
      </p:pic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8E69FE38-B9E0-4441-8A00-92DDB88DF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03026" y="6356350"/>
            <a:ext cx="205077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8C2E478F-E849-4A8C-AF1F-CBCC78A7CBFA}" type="slidenum">
              <a:rPr lang="en-US">
                <a:solidFill>
                  <a:srgbClr val="FFFFFF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13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6192656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50AEA731-C7D0-4A0E-B871-4F369D8BE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9684" y="61753"/>
            <a:ext cx="4018722" cy="573989"/>
          </a:xfrm>
        </p:spPr>
        <p:txBody>
          <a:bodyPr/>
          <a:lstStyle/>
          <a:p>
            <a:r>
              <a:rPr lang="en-US" b="1" i="1">
                <a:latin typeface="Times New Roman"/>
                <a:cs typeface="Times New Roman"/>
              </a:rPr>
              <a:t>Meet the team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9F2A82-A1C3-4571-9ED3-A0EC079893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2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8E6206E-816D-4DB6-986C-08B12167F3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3533" y="344715"/>
            <a:ext cx="1830764" cy="1841286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F62E6AC-A879-41D9-9F88-EB7CC41BDE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3533" y="2421523"/>
            <a:ext cx="1830764" cy="2066907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1EDCA5DD-EF2B-4FA4-B861-FA21097F11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3533" y="4723917"/>
            <a:ext cx="1830764" cy="1841322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2830A1B6-8194-454E-9324-FBCAF68FDE61}"/>
              </a:ext>
            </a:extLst>
          </p:cNvPr>
          <p:cNvSpPr txBox="1"/>
          <p:nvPr/>
        </p:nvSpPr>
        <p:spPr>
          <a:xfrm>
            <a:off x="3703934" y="3292513"/>
            <a:ext cx="5007633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>
                <a:latin typeface="Times New Roman"/>
                <a:cs typeface="Times New Roman"/>
              </a:rPr>
              <a:t>Matt Janousek - </a:t>
            </a:r>
            <a:r>
              <a:rPr lang="en-US" sz="2000">
                <a:latin typeface="Times New Roman"/>
                <a:ea typeface="+mn-lt"/>
                <a:cs typeface="+mn-lt"/>
              </a:rPr>
              <a:t>Amazon military apprentice</a:t>
            </a:r>
            <a:endParaRPr lang="en-US" sz="2000">
              <a:latin typeface="Times New Roman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EBFD249-63EB-4A53-B22B-4A1CD0A3E14E}"/>
              </a:ext>
            </a:extLst>
          </p:cNvPr>
          <p:cNvSpPr txBox="1"/>
          <p:nvPr/>
        </p:nvSpPr>
        <p:spPr>
          <a:xfrm>
            <a:off x="3706521" y="1141306"/>
            <a:ext cx="5596450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>
                <a:latin typeface="Times New Roman"/>
                <a:cs typeface="Times"/>
              </a:rPr>
              <a:t>Jason </a:t>
            </a:r>
            <a:r>
              <a:rPr lang="en-US" sz="2000" err="1">
                <a:latin typeface="Times New Roman"/>
                <a:cs typeface="Times"/>
              </a:rPr>
              <a:t>Xingchi</a:t>
            </a:r>
            <a:r>
              <a:rPr lang="en-US" sz="2000">
                <a:latin typeface="Times New Roman"/>
                <a:cs typeface="Times"/>
              </a:rPr>
              <a:t> Zhang   - </a:t>
            </a:r>
            <a:r>
              <a:rPr lang="en-US" sz="2000">
                <a:latin typeface="Times New Roman"/>
                <a:ea typeface="+mn-lt"/>
                <a:cs typeface="+mn-lt"/>
              </a:rPr>
              <a:t>Amazon military apprentice</a:t>
            </a:r>
            <a:endParaRPr lang="en-US" sz="2000">
              <a:latin typeface="Times New Roman"/>
              <a:cs typeface="Times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9BE55FB-2F4B-440E-B255-A6E19D2109F8}"/>
              </a:ext>
            </a:extLst>
          </p:cNvPr>
          <p:cNvSpPr txBox="1"/>
          <p:nvPr/>
        </p:nvSpPr>
        <p:spPr>
          <a:xfrm>
            <a:off x="3755443" y="5270767"/>
            <a:ext cx="5007633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>
                <a:latin typeface="Times New Roman"/>
                <a:cs typeface="Times New Roman"/>
              </a:rPr>
              <a:t>Gina Villegas - </a:t>
            </a:r>
            <a:r>
              <a:rPr lang="en-US" sz="2000">
                <a:latin typeface="Times New Roman"/>
                <a:ea typeface="+mn-lt"/>
                <a:cs typeface="+mn-lt"/>
              </a:rPr>
              <a:t>Amazon military apprentice</a:t>
            </a:r>
            <a:endParaRPr lang="en-US" sz="2000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7203617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5486" y="1092680"/>
            <a:ext cx="5855299" cy="2549692"/>
          </a:xfrm>
        </p:spPr>
        <p:txBody>
          <a:bodyPr>
            <a:noAutofit/>
          </a:bodyPr>
          <a:lstStyle/>
          <a:p>
            <a:r>
              <a:rPr lang="en-US" sz="3600"/>
              <a:t>Dr. Me is a java-based game featuring </a:t>
            </a:r>
            <a:r>
              <a:rPr lang="en-US" sz="3600" err="1"/>
              <a:t>javafx</a:t>
            </a:r>
            <a:r>
              <a:rPr lang="en-US" sz="3600"/>
              <a:t> graphics. It was created implementing agile methodology.</a:t>
            </a:r>
          </a:p>
        </p:txBody>
      </p:sp>
      <p:pic>
        <p:nvPicPr>
          <p:cNvPr id="8" name="Picture Placeholder 7" descr="close up of computer code">
            <a:extLst>
              <a:ext uri="{FF2B5EF4-FFF2-40B4-BE49-F238E27FC236}">
                <a16:creationId xmlns:a16="http://schemas.microsoft.com/office/drawing/2014/main" id="{A596BF19-CC58-4709-B5D6-3FC378FDC7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0370" r="20370"/>
          <a:stretch/>
        </p:blipFill>
        <p:spPr/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156CAF1-214F-4566-9B0D-DACA1063E8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02680" y="4393374"/>
            <a:ext cx="2834640" cy="365125"/>
          </a:xfrm>
        </p:spPr>
        <p:txBody>
          <a:bodyPr/>
          <a:lstStyle/>
          <a:p>
            <a:r>
              <a:rPr lang="en-US"/>
              <a:t>Let’s Dive In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6A5C12-E784-444E-B868-DE2AE8574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3</a:t>
            </a:fld>
            <a:endParaRPr lang="en-US"/>
          </a:p>
        </p:txBody>
      </p: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D7509D57-7F74-4FFC-8226-7EA19CC55A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2811" y="1255034"/>
            <a:ext cx="3752115" cy="3320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7653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50AEA731-C7D0-4A0E-B871-4F369D8BE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35265" y="97195"/>
            <a:ext cx="4727559" cy="573989"/>
          </a:xfrm>
        </p:spPr>
        <p:txBody>
          <a:bodyPr/>
          <a:lstStyle/>
          <a:p>
            <a:r>
              <a:rPr lang="en-US" b="1" i="1">
                <a:latin typeface="Times New Roman"/>
                <a:cs typeface="Times New Roman"/>
              </a:rPr>
              <a:t>Where we began</a:t>
            </a:r>
            <a:endParaRPr lang="en-US" i="1">
              <a:cs typeface="Calibri Light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9F2A82-A1C3-4571-9ED3-A0EC079893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4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3D801CA-60E8-4C84-8834-E8C6CFAA9635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>
              <a:cs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732CF7A-4F7D-458F-8008-30B679539C64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>
              <a:cs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AFBC3A-886D-47D5-B229-740EF9D6B8DC}"/>
              </a:ext>
            </a:extLst>
          </p:cNvPr>
          <p:cNvSpPr txBox="1"/>
          <p:nvPr/>
        </p:nvSpPr>
        <p:spPr>
          <a:xfrm>
            <a:off x="510428" y="2769533"/>
            <a:ext cx="11483787" cy="32686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>
                <a:latin typeface="Times New Roman"/>
                <a:cs typeface="Calibri"/>
              </a:rPr>
              <a:t>- The only thing we know about the project is that it is supposed to be a text-based game.</a:t>
            </a:r>
            <a:endParaRPr lang="en-US"/>
          </a:p>
          <a:p>
            <a:pPr>
              <a:lnSpc>
                <a:spcPct val="150000"/>
              </a:lnSpc>
            </a:pPr>
            <a:r>
              <a:rPr lang="en-US" sz="2000">
                <a:latin typeface="Times New Roman"/>
                <a:cs typeface="Calibri"/>
              </a:rPr>
              <a:t>- We take over the console version of the game from another team without knowing how it works what it does.</a:t>
            </a:r>
            <a:endParaRPr lang="en-US" sz="2000">
              <a:latin typeface="Times New Roman"/>
              <a:cs typeface="Times New Roman"/>
            </a:endParaRPr>
          </a:p>
          <a:p>
            <a:pPr>
              <a:lnSpc>
                <a:spcPct val="150000"/>
              </a:lnSpc>
            </a:pPr>
            <a:r>
              <a:rPr lang="en-US" sz="2000">
                <a:latin typeface="Times New Roman"/>
                <a:cs typeface="Calibri"/>
              </a:rPr>
              <a:t>- We clone the repo and run the code to learn what is does and understand how it works.</a:t>
            </a:r>
          </a:p>
          <a:p>
            <a:pPr>
              <a:lnSpc>
                <a:spcPct val="150000"/>
              </a:lnSpc>
            </a:pPr>
            <a:r>
              <a:rPr lang="en-US" sz="2000">
                <a:latin typeface="Times New Roman"/>
                <a:cs typeface="Calibri"/>
              </a:rPr>
              <a:t>- Meanwhile, communicate to understand and get to know each team member. </a:t>
            </a:r>
          </a:p>
          <a:p>
            <a:pPr>
              <a:lnSpc>
                <a:spcPct val="150000"/>
              </a:lnSpc>
            </a:pPr>
            <a:r>
              <a:rPr lang="en-US" sz="2000">
                <a:latin typeface="Times New Roman"/>
                <a:cs typeface="Calibri"/>
              </a:rPr>
              <a:t>- As a team, We brainstorm on the next steps, e.g., features to develop, selection of tech stacks,  feasibility study.</a:t>
            </a:r>
          </a:p>
          <a:p>
            <a:pPr>
              <a:lnSpc>
                <a:spcPct val="150000"/>
              </a:lnSpc>
            </a:pPr>
            <a:endParaRPr lang="en-US" sz="2000">
              <a:latin typeface="Times New Roman"/>
              <a:cs typeface="Calibri"/>
            </a:endParaRPr>
          </a:p>
        </p:txBody>
      </p:sp>
      <p:pic>
        <p:nvPicPr>
          <p:cNvPr id="7" name="Picture 7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933DCBD5-86BA-41D1-A138-A3F57F84D0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650" y="822904"/>
            <a:ext cx="8115300" cy="2021316"/>
          </a:xfrm>
          <a:prstGeom prst="rect">
            <a:avLst/>
          </a:prstGeom>
        </p:spPr>
      </p:pic>
      <p:pic>
        <p:nvPicPr>
          <p:cNvPr id="8" name="Picture 8" descr="Text&#10;&#10;Description automatically generated">
            <a:extLst>
              <a:ext uri="{FF2B5EF4-FFF2-40B4-BE49-F238E27FC236}">
                <a16:creationId xmlns:a16="http://schemas.microsoft.com/office/drawing/2014/main" id="{34AF35F4-0EEE-4A1E-A027-E7B87F52FD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34400" y="327314"/>
            <a:ext cx="3028950" cy="2526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6136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5" descr="Graphical user interface&#10;&#10;Description automatically generated">
            <a:extLst>
              <a:ext uri="{FF2B5EF4-FFF2-40B4-BE49-F238E27FC236}">
                <a16:creationId xmlns:a16="http://schemas.microsoft.com/office/drawing/2014/main" id="{D02785AA-E248-4B5B-9BAA-AEA0B9D522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81161" y="238883"/>
            <a:ext cx="2743200" cy="2458192"/>
          </a:xfrm>
          <a:prstGeom prst="rect">
            <a:avLst/>
          </a:prstGeom>
        </p:spPr>
      </p:pic>
      <p:pic>
        <p:nvPicPr>
          <p:cNvPr id="11" name="Picture 1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5BEE4F64-9F10-414F-B436-308FE718A1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5508" y="598148"/>
            <a:ext cx="2743200" cy="2464956"/>
          </a:xfrm>
          <a:prstGeom prst="rect">
            <a:avLst/>
          </a:prstGeom>
        </p:spPr>
      </p:pic>
      <p:pic>
        <p:nvPicPr>
          <p:cNvPr id="8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3CA53EE-C7EF-4ACA-A5A5-6B13F21928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2061" y="1154660"/>
            <a:ext cx="2743200" cy="1999968"/>
          </a:xfrm>
          <a:prstGeom prst="rect">
            <a:avLst/>
          </a:prstGeom>
        </p:spPr>
      </p:pic>
      <p:pic>
        <p:nvPicPr>
          <p:cNvPr id="9" name="Picture 9" descr="Table&#10;&#10;Description automatically generated">
            <a:extLst>
              <a:ext uri="{FF2B5EF4-FFF2-40B4-BE49-F238E27FC236}">
                <a16:creationId xmlns:a16="http://schemas.microsoft.com/office/drawing/2014/main" id="{3F927C96-EFFF-493A-AC0A-1FB6FC0330C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22768" y="791375"/>
            <a:ext cx="2743200" cy="1978182"/>
          </a:xfrm>
          <a:prstGeom prst="rect">
            <a:avLst/>
          </a:prstGeom>
        </p:spPr>
      </p:pic>
      <p:pic>
        <p:nvPicPr>
          <p:cNvPr id="10" name="Picture 10" descr="Graphical user interface&#10;&#10;Description automatically generated">
            <a:extLst>
              <a:ext uri="{FF2B5EF4-FFF2-40B4-BE49-F238E27FC236}">
                <a16:creationId xmlns:a16="http://schemas.microsoft.com/office/drawing/2014/main" id="{78197A72-C78F-4C5C-84C7-0EC5F041947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64843" y="1756062"/>
            <a:ext cx="2743200" cy="1967163"/>
          </a:xfrm>
          <a:prstGeom prst="rect">
            <a:avLst/>
          </a:prstGeom>
        </p:spPr>
      </p:pic>
      <p:pic>
        <p:nvPicPr>
          <p:cNvPr id="14" name="Picture 1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A88673A2-D4BD-4CFB-AEAD-4325525910F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192589" y="1042500"/>
            <a:ext cx="2743200" cy="2451446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50AEA731-C7D0-4A0E-B871-4F369D8BE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35265" y="97195"/>
            <a:ext cx="4727559" cy="573989"/>
          </a:xfrm>
        </p:spPr>
        <p:txBody>
          <a:bodyPr/>
          <a:lstStyle/>
          <a:p>
            <a:r>
              <a:rPr lang="en-US" b="1" i="1">
                <a:latin typeface="Times New Roman"/>
                <a:cs typeface="Times New Roman"/>
              </a:rPr>
              <a:t>Where we ENDUP</a:t>
            </a:r>
            <a:endParaRPr lang="en-US" i="1">
              <a:cs typeface="Calibri Light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9F2A82-A1C3-4571-9ED3-A0EC079893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5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3D801CA-60E8-4C84-8834-E8C6CFAA9635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>
              <a:cs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732CF7A-4F7D-458F-8008-30B679539C64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>
              <a:cs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AFBC3A-886D-47D5-B229-740EF9D6B8DC}"/>
              </a:ext>
            </a:extLst>
          </p:cNvPr>
          <p:cNvSpPr txBox="1"/>
          <p:nvPr/>
        </p:nvSpPr>
        <p:spPr>
          <a:xfrm>
            <a:off x="168369" y="3658732"/>
            <a:ext cx="11483787" cy="32686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>
                <a:latin typeface="Times New Roman"/>
                <a:cs typeface="Calibri"/>
              </a:rPr>
              <a:t>- We understand what the legacy code base does and how it works by leverage debugger. </a:t>
            </a:r>
            <a:endParaRPr lang="en-US">
              <a:latin typeface="Calibri" panose="020F0502020204030204"/>
              <a:cs typeface="Calibri"/>
            </a:endParaRPr>
          </a:p>
          <a:p>
            <a:pPr>
              <a:lnSpc>
                <a:spcPct val="150000"/>
              </a:lnSpc>
            </a:pPr>
            <a:r>
              <a:rPr lang="en-US" sz="2000">
                <a:latin typeface="Times New Roman"/>
                <a:cs typeface="Calibri"/>
              </a:rPr>
              <a:t>- We have solid understanding of Agile software development.</a:t>
            </a:r>
          </a:p>
          <a:p>
            <a:pPr>
              <a:lnSpc>
                <a:spcPct val="150000"/>
              </a:lnSpc>
            </a:pPr>
            <a:r>
              <a:rPr lang="en-US" sz="2000">
                <a:latin typeface="Times New Roman"/>
                <a:cs typeface="Calibri"/>
              </a:rPr>
              <a:t>- We adopted JavaFX an open-source </a:t>
            </a:r>
            <a:r>
              <a:rPr lang="en-US" sz="2000">
                <a:latin typeface="Times New Roman"/>
                <a:cs typeface="Times New Roman"/>
              </a:rPr>
              <a:t>next generation client application platform for desktop, mobile and embedded systems built on Java.</a:t>
            </a:r>
          </a:p>
          <a:p>
            <a:pPr>
              <a:lnSpc>
                <a:spcPct val="150000"/>
              </a:lnSpc>
            </a:pPr>
            <a:r>
              <a:rPr lang="en-US" sz="2000">
                <a:latin typeface="Times New Roman"/>
                <a:cs typeface="Calibri"/>
              </a:rPr>
              <a:t>- We extend features such as traverse the body, added music and volume control, visual representation of current location.</a:t>
            </a:r>
            <a:endParaRPr lang="en-US"/>
          </a:p>
          <a:p>
            <a:pPr>
              <a:lnSpc>
                <a:spcPct val="150000"/>
              </a:lnSpc>
            </a:pPr>
            <a:r>
              <a:rPr lang="en-US" sz="2000">
                <a:latin typeface="Times New Roman"/>
                <a:cs typeface="Calibri"/>
              </a:rPr>
              <a:t>- We have executable jar release for both Windows OS and MacOS.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A4551EC-97BE-4F44-9EE5-26C57763CB34}"/>
              </a:ext>
            </a:extLst>
          </p:cNvPr>
          <p:cNvSpPr txBox="1"/>
          <p:nvPr/>
        </p:nvSpPr>
        <p:spPr>
          <a:xfrm>
            <a:off x="7950713" y="197300"/>
            <a:ext cx="1026776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cap="all">
                <a:latin typeface="Times New Roman"/>
                <a:cs typeface="Times New Roman"/>
              </a:rPr>
              <a:t>(1/3)</a:t>
            </a:r>
            <a:endParaRPr lang="en-US" cap="all"/>
          </a:p>
        </p:txBody>
      </p:sp>
    </p:spTree>
    <p:extLst>
      <p:ext uri="{BB962C8B-B14F-4D97-AF65-F5344CB8AC3E}">
        <p14:creationId xmlns:p14="http://schemas.microsoft.com/office/powerpoint/2010/main" val="14515846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10" descr="Graphical user interface, application, PowerPoint&#10;&#10;Description automatically generated">
            <a:extLst>
              <a:ext uri="{FF2B5EF4-FFF2-40B4-BE49-F238E27FC236}">
                <a16:creationId xmlns:a16="http://schemas.microsoft.com/office/drawing/2014/main" id="{0FFA3D1D-3C23-46F5-914F-A469F10DA8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1908" y="3700843"/>
            <a:ext cx="4951444" cy="3155150"/>
          </a:xfrm>
          <a:prstGeom prst="rect">
            <a:avLst/>
          </a:prstGeom>
        </p:spPr>
      </p:pic>
      <p:pic>
        <p:nvPicPr>
          <p:cNvPr id="8" name="Picture 8" descr="Text&#10;&#10;Description automatically generated">
            <a:extLst>
              <a:ext uri="{FF2B5EF4-FFF2-40B4-BE49-F238E27FC236}">
                <a16:creationId xmlns:a16="http://schemas.microsoft.com/office/drawing/2014/main" id="{89F6CC05-9231-4AF6-A159-3BEABD8A99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681" y="146031"/>
            <a:ext cx="6099134" cy="1127975"/>
          </a:xfrm>
          <a:prstGeom prst="rect">
            <a:avLst/>
          </a:prstGeom>
        </p:spPr>
      </p:pic>
      <p:pic>
        <p:nvPicPr>
          <p:cNvPr id="7" name="Picture 7" descr="Graphical user interface, table&#10;&#10;Description automatically generated">
            <a:extLst>
              <a:ext uri="{FF2B5EF4-FFF2-40B4-BE49-F238E27FC236}">
                <a16:creationId xmlns:a16="http://schemas.microsoft.com/office/drawing/2014/main" id="{5AB3BB77-B30A-4704-8A6C-78710BB82B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48027" y="112642"/>
            <a:ext cx="2743200" cy="2392523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50AEA731-C7D0-4A0E-B871-4F369D8BE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3001" y="111306"/>
            <a:ext cx="7354149" cy="573989"/>
          </a:xfrm>
        </p:spPr>
        <p:txBody>
          <a:bodyPr/>
          <a:lstStyle/>
          <a:p>
            <a:r>
              <a:rPr lang="en-US" b="1" i="1">
                <a:solidFill>
                  <a:schemeClr val="bg1"/>
                </a:solidFill>
                <a:latin typeface="Times New Roman"/>
                <a:cs typeface="Times New Roman"/>
              </a:rPr>
              <a:t>Where we </a:t>
            </a:r>
            <a:r>
              <a:rPr lang="en-US" b="1" i="1">
                <a:latin typeface="Times New Roman"/>
                <a:cs typeface="Times New Roman"/>
              </a:rPr>
              <a:t>ENDUP</a:t>
            </a:r>
            <a:r>
              <a:rPr lang="en-US" sz="2800">
                <a:latin typeface="Times New Roman"/>
                <a:cs typeface="Times New Roman"/>
              </a:rPr>
              <a:t>(</a:t>
            </a:r>
            <a:r>
              <a:rPr lang="en-US" sz="2000">
                <a:latin typeface="Times New Roman"/>
                <a:cs typeface="Times New Roman"/>
              </a:rPr>
              <a:t>2/3</a:t>
            </a:r>
            <a:r>
              <a:rPr lang="en-US" sz="2800">
                <a:latin typeface="Times New Roman"/>
                <a:cs typeface="Times New Roman"/>
              </a:rPr>
              <a:t>)</a:t>
            </a:r>
            <a:endParaRPr lang="en-US" sz="2800" i="1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9F2A82-A1C3-4571-9ED3-A0EC079893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6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3D801CA-60E8-4C84-8834-E8C6CFAA9635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>
              <a:cs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732CF7A-4F7D-458F-8008-30B679539C64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>
              <a:cs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AFBC3A-886D-47D5-B229-740EF9D6B8DC}"/>
              </a:ext>
            </a:extLst>
          </p:cNvPr>
          <p:cNvSpPr txBox="1"/>
          <p:nvPr/>
        </p:nvSpPr>
        <p:spPr>
          <a:xfrm>
            <a:off x="248625" y="661572"/>
            <a:ext cx="11483787" cy="556594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sz="2400">
                <a:solidFill>
                  <a:schemeClr val="bg1"/>
                </a:solidFill>
                <a:latin typeface="Times New Roman"/>
                <a:cs typeface="Calibri"/>
              </a:rPr>
              <a:t>-</a:t>
            </a:r>
            <a:r>
              <a:rPr lang="en-US" sz="2400">
                <a:latin typeface="Times New Roman"/>
                <a:cs typeface="Calibri"/>
              </a:rPr>
              <a:t> </a:t>
            </a:r>
            <a:r>
              <a:rPr lang="en-US" sz="2400">
                <a:solidFill>
                  <a:schemeClr val="bg1"/>
                </a:solidFill>
                <a:latin typeface="Times New Roman"/>
                <a:cs typeface="Calibri"/>
              </a:rPr>
              <a:t>We wrote extensive </a:t>
            </a:r>
            <a:r>
              <a:rPr lang="en-US" sz="2400">
                <a:solidFill>
                  <a:srgbClr val="00B050"/>
                </a:solidFill>
                <a:latin typeface="Times New Roman"/>
                <a:cs typeface="Calibri"/>
              </a:rPr>
              <a:t>comments </a:t>
            </a:r>
            <a:r>
              <a:rPr lang="en-US" sz="2400">
                <a:solidFill>
                  <a:schemeClr val="bg1"/>
                </a:solidFill>
                <a:latin typeface="Times New Roman"/>
                <a:cs typeface="Calibri"/>
              </a:rPr>
              <a:t>and generated </a:t>
            </a:r>
            <a:r>
              <a:rPr lang="en-US" sz="2400">
                <a:solidFill>
                  <a:srgbClr val="0070C0"/>
                </a:solidFill>
                <a:latin typeface="Times New Roman"/>
                <a:cs typeface="Calibri"/>
              </a:rPr>
              <a:t>Javadoc.</a:t>
            </a:r>
            <a:endParaRPr lang="en-US" sz="2400">
              <a:solidFill>
                <a:srgbClr val="0070C0"/>
              </a:solidFill>
              <a:latin typeface="Calibri" panose="020F0502020204030204"/>
              <a:cs typeface="Calibri"/>
            </a:endParaRPr>
          </a:p>
          <a:p>
            <a:pPr>
              <a:lnSpc>
                <a:spcPct val="150000"/>
              </a:lnSpc>
            </a:pPr>
            <a:r>
              <a:rPr lang="en-US" sz="2400">
                <a:latin typeface="Times New Roman"/>
                <a:cs typeface="Calibri"/>
              </a:rPr>
              <a:t>- We have solid understanding of Agile software development.</a:t>
            </a:r>
          </a:p>
          <a:p>
            <a:pPr>
              <a:lnSpc>
                <a:spcPct val="150000"/>
              </a:lnSpc>
            </a:pPr>
            <a:r>
              <a:rPr lang="en-US" sz="2400">
                <a:latin typeface="Times New Roman"/>
                <a:cs typeface="Calibri"/>
              </a:rPr>
              <a:t>- We adopted JavaFX an open-source </a:t>
            </a:r>
            <a:r>
              <a:rPr lang="en-US" sz="2400">
                <a:latin typeface="Times New Roman"/>
                <a:cs typeface="Times New Roman"/>
              </a:rPr>
              <a:t>next generation client application </a:t>
            </a:r>
            <a:endParaRPr lang="en-US" sz="240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>
              <a:lnSpc>
                <a:spcPct val="150000"/>
              </a:lnSpc>
            </a:pPr>
            <a:r>
              <a:rPr lang="en-US" sz="2400">
                <a:solidFill>
                  <a:srgbClr val="0070C0"/>
                </a:solidFill>
                <a:latin typeface="Times New Roman"/>
                <a:cs typeface="Times New Roman"/>
              </a:rPr>
              <a:t>platform for</a:t>
            </a:r>
            <a:r>
              <a:rPr lang="en-US" sz="2400">
                <a:latin typeface="Times New Roman"/>
                <a:cs typeface="Times New Roman"/>
              </a:rPr>
              <a:t> </a:t>
            </a:r>
            <a:r>
              <a:rPr lang="en-US" sz="2400">
                <a:solidFill>
                  <a:srgbClr val="0070C0"/>
                </a:solidFill>
                <a:latin typeface="Times New Roman"/>
                <a:cs typeface="Times New Roman"/>
              </a:rPr>
              <a:t>desktop, mobile and embedded systems built on Java</a:t>
            </a:r>
            <a:r>
              <a:rPr lang="en-US" sz="2400">
                <a:latin typeface="Times New Roman"/>
                <a:cs typeface="Times New Roman"/>
              </a:rPr>
              <a:t>. And its intuitive way of </a:t>
            </a:r>
            <a:r>
              <a:rPr lang="en-US" sz="2400">
                <a:solidFill>
                  <a:srgbClr val="0070C0"/>
                </a:solidFill>
                <a:latin typeface="Times New Roman"/>
                <a:cs typeface="Times New Roman"/>
              </a:rPr>
              <a:t>structure GUI with SceneBuilder and XML.</a:t>
            </a:r>
            <a:endParaRPr lang="en-US"/>
          </a:p>
          <a:p>
            <a:pPr>
              <a:lnSpc>
                <a:spcPct val="150000"/>
              </a:lnSpc>
            </a:pPr>
            <a:r>
              <a:rPr lang="en-US" sz="2400">
                <a:solidFill>
                  <a:srgbClr val="0070C0"/>
                </a:solidFill>
                <a:latin typeface="Times New Roman"/>
                <a:cs typeface="Times New Roman"/>
              </a:rPr>
              <a:t>- Follow MVP </a:t>
            </a:r>
            <a:r>
              <a:rPr lang="en-US" sz="2400">
                <a:solidFill>
                  <a:srgbClr val="A53F52"/>
                </a:solidFill>
                <a:latin typeface="Times New Roman"/>
                <a:cs typeface="Times New Roman"/>
              </a:rPr>
              <a:t>model-view-controller</a:t>
            </a:r>
            <a:r>
              <a:rPr lang="en-US" sz="2400">
                <a:solidFill>
                  <a:srgbClr val="0070C0"/>
                </a:solidFill>
                <a:latin typeface="Times New Roman"/>
                <a:cs typeface="Times New Roman"/>
              </a:rPr>
              <a:t>  singleton </a:t>
            </a:r>
            <a:r>
              <a:rPr lang="en-US" sz="2400">
                <a:solidFill>
                  <a:srgbClr val="0070C0"/>
                </a:solidFill>
                <a:highlight>
                  <a:srgbClr val="C0C0C0"/>
                </a:highlight>
                <a:latin typeface="Times New Roman"/>
                <a:cs typeface="Times New Roman"/>
              </a:rPr>
              <a:t>Design Pattern. </a:t>
            </a: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sz="2400">
                <a:latin typeface="Times New Roman"/>
                <a:cs typeface="Calibri"/>
              </a:rPr>
              <a:t>- We extend features such as </a:t>
            </a:r>
            <a:r>
              <a:rPr lang="en-US" sz="2400">
                <a:solidFill>
                  <a:srgbClr val="0070C0"/>
                </a:solidFill>
                <a:latin typeface="Times New Roman"/>
                <a:cs typeface="Calibri"/>
              </a:rPr>
              <a:t>traverse the body, </a:t>
            </a:r>
            <a:r>
              <a:rPr lang="en-US" sz="2400">
                <a:latin typeface="Times New Roman"/>
                <a:cs typeface="Calibri"/>
              </a:rPr>
              <a:t>added </a:t>
            </a:r>
            <a:r>
              <a:rPr lang="en-US" sz="2400">
                <a:highlight>
                  <a:srgbClr val="C0C0C0"/>
                </a:highlight>
                <a:latin typeface="Times New Roman"/>
                <a:cs typeface="Calibri"/>
              </a:rPr>
              <a:t>music and</a:t>
            </a:r>
            <a:r>
              <a:rPr lang="en-US" sz="2400">
                <a:solidFill>
                  <a:srgbClr val="0070C0"/>
                </a:solidFill>
                <a:highlight>
                  <a:srgbClr val="C0C0C0"/>
                </a:highlight>
                <a:latin typeface="Times New Roman"/>
                <a:cs typeface="Calibri"/>
              </a:rPr>
              <a:t> </a:t>
            </a:r>
            <a:r>
              <a:rPr lang="en-US" sz="2400">
                <a:solidFill>
                  <a:schemeClr val="bg1"/>
                </a:solidFill>
                <a:latin typeface="Times New Roman"/>
                <a:cs typeface="Calibri"/>
              </a:rPr>
              <a:t>volume control, visual</a:t>
            </a:r>
            <a:r>
              <a:rPr lang="en-US" sz="2400">
                <a:solidFill>
                  <a:srgbClr val="0070C0"/>
                </a:solidFill>
                <a:latin typeface="Times New Roman"/>
                <a:cs typeface="Calibri"/>
              </a:rPr>
              <a:t> representation of current location.</a:t>
            </a:r>
            <a:endParaRPr lang="en-US" sz="2400">
              <a:solidFill>
                <a:srgbClr val="0070C0"/>
              </a:solidFill>
              <a:cs typeface="Calibri"/>
            </a:endParaRPr>
          </a:p>
          <a:p>
            <a:pPr>
              <a:lnSpc>
                <a:spcPct val="150000"/>
              </a:lnSpc>
            </a:pPr>
            <a:r>
              <a:rPr lang="en-US" sz="2400">
                <a:latin typeface="Times New Roman"/>
                <a:cs typeface="Calibri"/>
              </a:rPr>
              <a:t>- We have executable jar release for both Windows OS and</a:t>
            </a:r>
            <a:r>
              <a:rPr lang="en-US" sz="2400">
                <a:highlight>
                  <a:srgbClr val="C0C0C0"/>
                </a:highlight>
                <a:latin typeface="Times New Roman"/>
                <a:cs typeface="Calibri"/>
              </a:rPr>
              <a:t> MacOS.</a:t>
            </a:r>
          </a:p>
          <a:p>
            <a:pPr>
              <a:lnSpc>
                <a:spcPct val="150000"/>
              </a:lnSpc>
            </a:pPr>
            <a:r>
              <a:rPr lang="en-US" sz="2400">
                <a:latin typeface="Times New Roman"/>
                <a:cs typeface="Calibri"/>
              </a:rPr>
              <a:t>- We learn a new technology JavaFX.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A4551EC-97BE-4F44-9EE5-26C57763CB34}"/>
              </a:ext>
            </a:extLst>
          </p:cNvPr>
          <p:cNvSpPr txBox="1"/>
          <p:nvPr/>
        </p:nvSpPr>
        <p:spPr>
          <a:xfrm>
            <a:off x="8366991" y="6427355"/>
            <a:ext cx="195811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Page 2 of 2</a:t>
            </a:r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7AA57222-F9A7-48B6-BD02-FF85F20A05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80067" y="2844267"/>
            <a:ext cx="9326033" cy="231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857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50AEA731-C7D0-4A0E-B871-4F369D8BE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3001" y="111306"/>
            <a:ext cx="7354149" cy="573989"/>
          </a:xfrm>
        </p:spPr>
        <p:txBody>
          <a:bodyPr/>
          <a:lstStyle/>
          <a:p>
            <a:r>
              <a:rPr lang="en-US" b="1" i="1">
                <a:latin typeface="Times New Roman"/>
                <a:cs typeface="Times New Roman"/>
              </a:rPr>
              <a:t>Where we ENDUP</a:t>
            </a:r>
            <a:r>
              <a:rPr lang="en-US" sz="2800">
                <a:latin typeface="Times New Roman"/>
                <a:cs typeface="Times New Roman"/>
              </a:rPr>
              <a:t>(</a:t>
            </a:r>
            <a:r>
              <a:rPr lang="en-US" sz="2000">
                <a:latin typeface="Times New Roman"/>
                <a:cs typeface="Times New Roman"/>
              </a:rPr>
              <a:t>3/3</a:t>
            </a:r>
            <a:r>
              <a:rPr lang="en-US" sz="2800">
                <a:latin typeface="Times New Roman"/>
                <a:cs typeface="Times New Roman"/>
              </a:rPr>
              <a:t>)</a:t>
            </a:r>
            <a:endParaRPr lang="en-US" sz="2800" i="1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9F2A82-A1C3-4571-9ED3-A0EC079893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7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3D801CA-60E8-4C84-8834-E8C6CFAA9635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>
              <a:cs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732CF7A-4F7D-458F-8008-30B679539C64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>
              <a:cs typeface="Calibri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271A45C-6639-40EF-A1EA-640E9856C886}"/>
              </a:ext>
            </a:extLst>
          </p:cNvPr>
          <p:cNvSpPr txBox="1"/>
          <p:nvPr/>
        </p:nvSpPr>
        <p:spPr>
          <a:xfrm>
            <a:off x="660400" y="766232"/>
            <a:ext cx="10892365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>
                <a:latin typeface="Times New Roman"/>
                <a:cs typeface="Times New Roman"/>
              </a:rPr>
              <a:t>- We take calculated risk to learn JavaFX instead of take off with java swing.</a:t>
            </a:r>
          </a:p>
          <a:p>
            <a:r>
              <a:rPr lang="en-US" sz="2400">
                <a:latin typeface="Times New Roman"/>
                <a:cs typeface="Times New Roman"/>
              </a:rPr>
              <a:t>- We grasp the theory of Agile, so we can delivery feature in a timely manner.</a:t>
            </a:r>
          </a:p>
          <a:p>
            <a:r>
              <a:rPr lang="en-US" sz="2400">
                <a:latin typeface="Times New Roman"/>
                <a:cs typeface="Times New Roman"/>
              </a:rPr>
              <a:t>- We work backwards as a team, we walk in customer's shoe</a:t>
            </a:r>
          </a:p>
          <a:p>
            <a:r>
              <a:rPr lang="en-US" sz="2400">
                <a:latin typeface="Times New Roman"/>
                <a:cs typeface="Times New Roman"/>
              </a:rPr>
              <a:t>- </a:t>
            </a:r>
          </a:p>
        </p:txBody>
      </p:sp>
    </p:spTree>
    <p:extLst>
      <p:ext uri="{BB962C8B-B14F-4D97-AF65-F5344CB8AC3E}">
        <p14:creationId xmlns:p14="http://schemas.microsoft.com/office/powerpoint/2010/main" val="30201180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5A651A4-8092-4AAE-BCB5-4EAFB6CF13B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657" t="4956" r="21554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59398DF-E15E-4572-90D1-4E73C9AE2A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800">
                <a:cs typeface="Calibri Light"/>
              </a:rPr>
              <a:t>Kanban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202C10-5192-457D-9C99-ADF5388A2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70819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8C2E478F-E849-4A8C-AF1F-CBCC78A7CBFA}" type="slidenum">
              <a:rPr lang="en-US">
                <a:solidFill>
                  <a:schemeClr val="tx1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8</a:t>
            </a:fld>
            <a:endParaRPr lang="en-US">
              <a:solidFill>
                <a:schemeClr val="tx1"/>
              </a:solidFill>
              <a:latin typeface="Calibri" panose="020F0502020204030204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86D0EF-23AE-47F4-B00D-A29571530616}"/>
              </a:ext>
            </a:extLst>
          </p:cNvPr>
          <p:cNvSpPr txBox="1"/>
          <p:nvPr/>
        </p:nvSpPr>
        <p:spPr>
          <a:xfrm>
            <a:off x="4961082" y="1693718"/>
            <a:ext cx="3147290" cy="26776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>
                <a:latin typeface="Times New Roman"/>
                <a:cs typeface="Times New Roman"/>
              </a:rPr>
              <a:t>What is DevOps</a:t>
            </a:r>
          </a:p>
          <a:p>
            <a:pPr marL="342900" indent="-342900">
              <a:buFont typeface="Arial"/>
              <a:buChar char="•"/>
            </a:pPr>
            <a:r>
              <a:rPr lang="en-US" sz="2400">
                <a:latin typeface="Times New Roman"/>
                <a:cs typeface="Times New Roman"/>
              </a:rPr>
              <a:t>Agile development </a:t>
            </a:r>
            <a:endParaRPr lang="en-US"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r>
              <a:rPr lang="en-US" sz="2400">
                <a:latin typeface="Times New Roman"/>
                <a:cs typeface="Times New Roman"/>
              </a:rPr>
              <a:t>Spring </a:t>
            </a:r>
          </a:p>
          <a:p>
            <a:pPr marL="285750" indent="-285750">
              <a:buFont typeface="Arial"/>
              <a:buChar char="•"/>
            </a:pPr>
            <a:r>
              <a:rPr lang="en-US" sz="2400">
                <a:latin typeface="Times New Roman"/>
                <a:cs typeface="Times New Roman"/>
              </a:rPr>
              <a:t>User story</a:t>
            </a:r>
          </a:p>
          <a:p>
            <a:pPr marL="285750" indent="-285750">
              <a:buFont typeface="Arial"/>
              <a:buChar char="•"/>
            </a:pPr>
            <a:r>
              <a:rPr lang="en-US" sz="2400">
                <a:latin typeface="Times New Roman"/>
                <a:cs typeface="Times New Roman"/>
              </a:rPr>
              <a:t>Associate branch with ticket number</a:t>
            </a:r>
          </a:p>
          <a:p>
            <a:pPr marL="285750" indent="-285750">
              <a:buFont typeface="Arial"/>
              <a:buChar char="•"/>
            </a:pPr>
            <a:r>
              <a:rPr lang="en-US" sz="2400">
                <a:latin typeface="Times New Roman"/>
                <a:cs typeface="Times New Roman"/>
              </a:rPr>
              <a:t>Backlog </a:t>
            </a:r>
          </a:p>
        </p:txBody>
      </p:sp>
    </p:spTree>
    <p:extLst>
      <p:ext uri="{BB962C8B-B14F-4D97-AF65-F5344CB8AC3E}">
        <p14:creationId xmlns:p14="http://schemas.microsoft.com/office/powerpoint/2010/main" val="11562615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close up of computer code">
            <a:extLst>
              <a:ext uri="{FF2B5EF4-FFF2-40B4-BE49-F238E27FC236}">
                <a16:creationId xmlns:a16="http://schemas.microsoft.com/office/drawing/2014/main" id="{1D5DB266-C804-437C-AED7-3D057820D24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7813" b="7813"/>
          <a:stretch/>
        </p:blipFill>
        <p:spPr/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14AB6F96-E5E8-4B40-A18C-2D078D1C2D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250096"/>
            <a:ext cx="4114800" cy="584208"/>
          </a:xfrm>
        </p:spPr>
        <p:txBody>
          <a:bodyPr>
            <a:normAutofit/>
          </a:bodyPr>
          <a:lstStyle/>
          <a:p>
            <a:r>
              <a:rPr lang="en-US">
                <a:latin typeface="Times New Roman"/>
                <a:cs typeface="Times New Roman"/>
              </a:rPr>
              <a:t>Jason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AF72BBC-FC90-4B63-96CA-ABED853DBAD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139" y="973543"/>
            <a:ext cx="12188701" cy="5912058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l">
              <a:lnSpc>
                <a:spcPct val="100000"/>
              </a:lnSpc>
            </a:pPr>
            <a:r>
              <a:rPr lang="en-US">
                <a:latin typeface="Times New Roman"/>
                <a:cs typeface="Calibri"/>
              </a:rPr>
              <a:t>- </a:t>
            </a:r>
            <a:r>
              <a:rPr lang="en-US">
                <a:solidFill>
                  <a:srgbClr val="0070C0"/>
                </a:solidFill>
                <a:latin typeface="Times New Roman"/>
                <a:cs typeface="Calibri"/>
              </a:rPr>
              <a:t>pair programming</a:t>
            </a:r>
            <a:r>
              <a:rPr lang="en-US">
                <a:latin typeface="Times New Roman"/>
                <a:cs typeface="Calibri"/>
              </a:rPr>
              <a:t> and work in </a:t>
            </a:r>
            <a:r>
              <a:rPr lang="en-US">
                <a:solidFill>
                  <a:srgbClr val="0070C0"/>
                </a:solidFill>
                <a:latin typeface="Times New Roman"/>
                <a:cs typeface="Calibri"/>
              </a:rPr>
              <a:t>team</a:t>
            </a:r>
            <a:r>
              <a:rPr lang="en-US">
                <a:latin typeface="Times New Roman"/>
                <a:cs typeface="Calibri"/>
              </a:rPr>
              <a:t> environment.</a:t>
            </a:r>
            <a:endParaRPr lang="en-US">
              <a:latin typeface="Calibri" panose="020F0502020204030204"/>
              <a:cs typeface="Calibri"/>
            </a:endParaRPr>
          </a:p>
          <a:p>
            <a:pPr algn="l">
              <a:lnSpc>
                <a:spcPct val="100000"/>
              </a:lnSpc>
            </a:pPr>
            <a:r>
              <a:rPr lang="en-US">
                <a:latin typeface="Times New Roman"/>
                <a:cs typeface="Calibri"/>
              </a:rPr>
              <a:t>- name variable and method with </a:t>
            </a:r>
            <a:r>
              <a:rPr lang="en-US">
                <a:solidFill>
                  <a:srgbClr val="0070C0"/>
                </a:solidFill>
                <a:latin typeface="Times New Roman"/>
                <a:cs typeface="Calibri"/>
              </a:rPr>
              <a:t>meaningful name.</a:t>
            </a:r>
            <a:endParaRPr lang="en-US">
              <a:solidFill>
                <a:srgbClr val="0070C0"/>
              </a:solidFill>
              <a:latin typeface="Calibri" panose="020F0502020204030204"/>
              <a:cs typeface="Calibri"/>
            </a:endParaRPr>
          </a:p>
          <a:p>
            <a:pPr algn="l">
              <a:lnSpc>
                <a:spcPct val="100000"/>
              </a:lnSpc>
            </a:pPr>
            <a:r>
              <a:rPr lang="en-US">
                <a:latin typeface="Times New Roman"/>
                <a:cs typeface="Calibri"/>
              </a:rPr>
              <a:t>- keep method </a:t>
            </a:r>
            <a:r>
              <a:rPr lang="en-US">
                <a:solidFill>
                  <a:srgbClr val="0070C0"/>
                </a:solidFill>
                <a:latin typeface="Times New Roman"/>
                <a:cs typeface="Calibri"/>
              </a:rPr>
              <a:t>small and just do one thing.</a:t>
            </a:r>
          </a:p>
          <a:p>
            <a:pPr algn="l">
              <a:lnSpc>
                <a:spcPct val="100000"/>
              </a:lnSpc>
            </a:pPr>
            <a:r>
              <a:rPr lang="en-US">
                <a:latin typeface="Times New Roman"/>
                <a:cs typeface="Calibri"/>
              </a:rPr>
              <a:t>- </a:t>
            </a:r>
            <a:r>
              <a:rPr lang="en-US">
                <a:solidFill>
                  <a:srgbClr val="0070C0"/>
                </a:solidFill>
                <a:latin typeface="Times New Roman"/>
                <a:cs typeface="Calibri"/>
              </a:rPr>
              <a:t>leverage debugger</a:t>
            </a:r>
            <a:r>
              <a:rPr lang="en-US">
                <a:latin typeface="Times New Roman"/>
                <a:cs typeface="Calibri"/>
              </a:rPr>
              <a:t> to track down bug /understand code wrote by others. </a:t>
            </a:r>
          </a:p>
          <a:p>
            <a:pPr algn="l">
              <a:lnSpc>
                <a:spcPct val="100000"/>
              </a:lnSpc>
            </a:pPr>
            <a:r>
              <a:rPr lang="en-US">
                <a:latin typeface="Times New Roman"/>
                <a:cs typeface="Calibri"/>
              </a:rPr>
              <a:t>- </a:t>
            </a:r>
            <a:r>
              <a:rPr lang="en-US">
                <a:solidFill>
                  <a:srgbClr val="0070C0"/>
                </a:solidFill>
                <a:latin typeface="Times New Roman"/>
                <a:cs typeface="Calibri"/>
              </a:rPr>
              <a:t>Not only how but why</a:t>
            </a:r>
            <a:r>
              <a:rPr lang="en-US">
                <a:latin typeface="Times New Roman"/>
                <a:cs typeface="Calibri"/>
              </a:rPr>
              <a:t> it's important to master </a:t>
            </a:r>
            <a:r>
              <a:rPr lang="en-US" i="1">
                <a:latin typeface="Times New Roman"/>
                <a:cs typeface="Calibri"/>
              </a:rPr>
              <a:t>Data Structure</a:t>
            </a:r>
            <a:r>
              <a:rPr lang="en-US">
                <a:latin typeface="Times New Roman"/>
                <a:cs typeface="Calibri"/>
              </a:rPr>
              <a:t> and </a:t>
            </a:r>
            <a:r>
              <a:rPr lang="en-US" i="1">
                <a:latin typeface="Times New Roman"/>
                <a:cs typeface="Calibri"/>
              </a:rPr>
              <a:t>Design Pattern.</a:t>
            </a:r>
          </a:p>
          <a:p>
            <a:pPr algn="l">
              <a:lnSpc>
                <a:spcPct val="100000"/>
              </a:lnSpc>
            </a:pPr>
            <a:r>
              <a:rPr lang="en-US">
                <a:latin typeface="Times New Roman"/>
                <a:cs typeface="Calibri"/>
              </a:rPr>
              <a:t>- </a:t>
            </a:r>
            <a:r>
              <a:rPr lang="en-US">
                <a:solidFill>
                  <a:srgbClr val="FFC000"/>
                </a:solidFill>
                <a:latin typeface="Times New Roman"/>
                <a:ea typeface="+mn-lt"/>
                <a:cs typeface="+mn-lt"/>
              </a:rPr>
              <a:t>Systematic troubleshooting</a:t>
            </a:r>
            <a:r>
              <a:rPr lang="en-US">
                <a:latin typeface="Times New Roman"/>
                <a:ea typeface="+mn-lt"/>
                <a:cs typeface="+mn-lt"/>
              </a:rPr>
              <a:t>. </a:t>
            </a:r>
          </a:p>
          <a:p>
            <a:pPr algn="l">
              <a:lnSpc>
                <a:spcPct val="100000"/>
              </a:lnSpc>
            </a:pPr>
            <a:r>
              <a:rPr lang="en-US">
                <a:latin typeface="Times New Roman"/>
                <a:ea typeface="+mn-lt"/>
                <a:cs typeface="+mn-lt"/>
              </a:rPr>
              <a:t>- </a:t>
            </a:r>
            <a:r>
              <a:rPr lang="en-US">
                <a:solidFill>
                  <a:srgbClr val="00B050"/>
                </a:solidFill>
                <a:latin typeface="Times New Roman"/>
                <a:ea typeface="+mn-lt"/>
                <a:cs typeface="+mn-lt"/>
              </a:rPr>
              <a:t>writing comments</a:t>
            </a:r>
            <a:r>
              <a:rPr lang="en-US">
                <a:latin typeface="Times New Roman"/>
                <a:ea typeface="+mn-lt"/>
                <a:cs typeface="+mn-lt"/>
              </a:rPr>
              <a:t> is an enjoyment. </a:t>
            </a:r>
          </a:p>
          <a:p>
            <a:pPr algn="l">
              <a:lnSpc>
                <a:spcPct val="100000"/>
              </a:lnSpc>
            </a:pPr>
            <a:r>
              <a:rPr lang="en-US">
                <a:latin typeface="Times New Roman"/>
                <a:ea typeface="+mn-lt"/>
                <a:cs typeface="+mn-lt"/>
              </a:rPr>
              <a:t>- </a:t>
            </a:r>
            <a:r>
              <a:rPr lang="en-US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open-source projects</a:t>
            </a:r>
            <a:r>
              <a:rPr lang="en-US">
                <a:latin typeface="Times New Roman"/>
                <a:ea typeface="+mn-lt"/>
                <a:cs typeface="+mn-lt"/>
              </a:rPr>
              <a:t> are a great starting point.</a:t>
            </a:r>
          </a:p>
          <a:p>
            <a:pPr algn="l">
              <a:lnSpc>
                <a:spcPct val="100000"/>
              </a:lnSpc>
            </a:pPr>
            <a:endParaRPr lang="en-US">
              <a:latin typeface="Times New Roman"/>
              <a:cs typeface="Calibri"/>
            </a:endParaRPr>
          </a:p>
          <a:p>
            <a:endParaRPr lang="en-US">
              <a:latin typeface="Times New Roman"/>
              <a:cs typeface="Calibri"/>
            </a:endParaRPr>
          </a:p>
          <a:p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397791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 presentation_Win32_LW_v2.potx" id="{3AEEB70B-72AA-432B-B699-7833EBF4B1FE}" vid="{14A49A59-25D4-4203-BE02-DE6939C7C5F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9229DABA2A71648B0DB0FE04AA01457" ma:contentTypeVersion="10" ma:contentTypeDescription="Create a new document." ma:contentTypeScope="" ma:versionID="d688fb495b4873d26510fd3e1910cb78">
  <xsd:schema xmlns:xsd="http://www.w3.org/2001/XMLSchema" xmlns:xs="http://www.w3.org/2001/XMLSchema" xmlns:p="http://schemas.microsoft.com/office/2006/metadata/properties" xmlns:ns2="025d876b-d588-43c9-bea4-9f44981e8ef3" targetNamespace="http://schemas.microsoft.com/office/2006/metadata/properties" ma:root="true" ma:fieldsID="15bde2da2c984060272a4ad5bbc933c8" ns2:_="">
    <xsd:import namespace="025d876b-d588-43c9-bea4-9f44981e8ef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25d876b-d588-43c9-bea4-9f44981e8ef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025d876b-d588-43c9-bea4-9f44981e8ef3" xsi:nil="true"/>
  </documentManagement>
</p:properties>
</file>

<file path=customXml/itemProps1.xml><?xml version="1.0" encoding="utf-8"?>
<ds:datastoreItem xmlns:ds="http://schemas.openxmlformats.org/officeDocument/2006/customXml" ds:itemID="{6A184EBB-BC3D-4806-ACE6-37512D0BE0DB}">
  <ds:schemaRefs>
    <ds:schemaRef ds:uri="025d876b-d588-43c9-bea4-9f44981e8ef3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1B7E2D32-4FDD-4266-880C-17595B80143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3D9F223-918A-45AF-9B53-56AB9E5E2182}">
  <ds:schemaRefs>
    <ds:schemaRef ds:uri="025d876b-d588-43c9-bea4-9f44981e8ef3"/>
    <ds:schemaRef ds:uri="71af3243-3dd4-4a8d-8c0d-dd76da1f02a5"/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13</Slides>
  <Notes>5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Team 4 members:     Gina Villegas     Jason XINGCHI Zhang     Matt Janousek </vt:lpstr>
      <vt:lpstr>Meet the team</vt:lpstr>
      <vt:lpstr>Dr. Me is a java-based game featuring javafx graphics. It was created implementing agile methodology.</vt:lpstr>
      <vt:lpstr>Where we began</vt:lpstr>
      <vt:lpstr>Where we ENDUP</vt:lpstr>
      <vt:lpstr>Where we ENDUP(2/3)</vt:lpstr>
      <vt:lpstr>Where we ENDUP(3/3)</vt:lpstr>
      <vt:lpstr>Kanban</vt:lpstr>
      <vt:lpstr>Jason</vt:lpstr>
      <vt:lpstr>Matt </vt:lpstr>
      <vt:lpstr>gina</vt:lpstr>
      <vt:lpstr>PowerPoint Presentation</vt:lpstr>
      <vt:lpstr>Future Goals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Dr. me</dc:title>
  <dc:creator>Gina Villegas</dc:creator>
  <cp:revision>1</cp:revision>
  <dcterms:created xsi:type="dcterms:W3CDTF">2021-02-19T06:09:25Z</dcterms:created>
  <dcterms:modified xsi:type="dcterms:W3CDTF">2021-02-22T18:57:36Z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0x01010089229DABA2A71648B0DB0FE04AA01457</vt:lpwstr>
  </property>
</Properties>
</file>

<file path=docProps/thumbnail.jpeg>
</file>